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50"/>
  </p:notesMasterIdLst>
  <p:sldIdLst>
    <p:sldId id="256" r:id="rId2"/>
    <p:sldId id="258" r:id="rId3"/>
    <p:sldId id="259" r:id="rId4"/>
    <p:sldId id="260" r:id="rId5"/>
    <p:sldId id="261" r:id="rId6"/>
    <p:sldId id="314" r:id="rId7"/>
    <p:sldId id="262" r:id="rId8"/>
    <p:sldId id="264" r:id="rId9"/>
    <p:sldId id="315" r:id="rId10"/>
    <p:sldId id="316" r:id="rId11"/>
    <p:sldId id="317" r:id="rId12"/>
    <p:sldId id="318" r:id="rId13"/>
    <p:sldId id="267" r:id="rId14"/>
    <p:sldId id="268" r:id="rId15"/>
    <p:sldId id="319" r:id="rId16"/>
    <p:sldId id="321" r:id="rId17"/>
    <p:sldId id="322" r:id="rId18"/>
    <p:sldId id="323" r:id="rId19"/>
    <p:sldId id="324" r:id="rId20"/>
    <p:sldId id="325" r:id="rId21"/>
    <p:sldId id="320" r:id="rId22"/>
    <p:sldId id="326" r:id="rId23"/>
    <p:sldId id="327" r:id="rId24"/>
    <p:sldId id="328" r:id="rId25"/>
    <p:sldId id="329" r:id="rId26"/>
    <p:sldId id="330" r:id="rId27"/>
    <p:sldId id="331" r:id="rId28"/>
    <p:sldId id="332" r:id="rId29"/>
    <p:sldId id="333" r:id="rId30"/>
    <p:sldId id="334" r:id="rId31"/>
    <p:sldId id="335" r:id="rId32"/>
    <p:sldId id="336" r:id="rId33"/>
    <p:sldId id="337" r:id="rId34"/>
    <p:sldId id="338" r:id="rId35"/>
    <p:sldId id="339" r:id="rId36"/>
    <p:sldId id="340" r:id="rId37"/>
    <p:sldId id="341" r:id="rId38"/>
    <p:sldId id="342" r:id="rId39"/>
    <p:sldId id="343" r:id="rId40"/>
    <p:sldId id="344" r:id="rId41"/>
    <p:sldId id="345" r:id="rId42"/>
    <p:sldId id="346" r:id="rId43"/>
    <p:sldId id="347" r:id="rId44"/>
    <p:sldId id="348" r:id="rId45"/>
    <p:sldId id="349" r:id="rId46"/>
    <p:sldId id="350" r:id="rId47"/>
    <p:sldId id="351" r:id="rId48"/>
    <p:sldId id="292" r:id="rId49"/>
  </p:sldIdLst>
  <p:sldSz cx="9144000" cy="5143500" type="screen16x9"/>
  <p:notesSz cx="6858000" cy="9144000"/>
  <p:embeddedFontLst>
    <p:embeddedFont>
      <p:font typeface="Anton" panose="020B0604020202020204" charset="0"/>
      <p:regular r:id="rId51"/>
    </p:embeddedFont>
    <p:embeddedFont>
      <p:font typeface="Lucida Calligraphy" panose="03010101010101010101" pitchFamily="66" charset="0"/>
      <p:regular r:id="rId52"/>
    </p:embeddedFont>
    <p:embeddedFont>
      <p:font typeface="Catamaran Medium" panose="020B0604020202020204" charset="0"/>
      <p:regular r:id="rId53"/>
      <p:bold r:id="rId54"/>
    </p:embeddedFont>
    <p:embeddedFont>
      <p:font typeface="Catamaran" panose="020B0604020202020204" charset="0"/>
      <p:regular r:id="rId55"/>
      <p:bold r:id="rId56"/>
    </p:embeddedFont>
    <p:embeddedFont>
      <p:font typeface="Sacramento" panose="020B0604020202020204" charset="0"/>
      <p:regular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953B0BB-62CF-4D90-B62B-516F2B22D34F}">
  <a:tblStyle styleId="{F953B0BB-62CF-4D90-B62B-516F2B22D34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0" autoAdjust="0"/>
    <p:restoredTop sz="94660"/>
  </p:normalViewPr>
  <p:slideViewPr>
    <p:cSldViewPr snapToGrid="0">
      <p:cViewPr varScale="1">
        <p:scale>
          <a:sx n="93" d="100"/>
          <a:sy n="93" d="100"/>
        </p:scale>
        <p:origin x="42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86803345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db13e22b57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db13e22b57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8492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e67be192b4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e67be192b4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915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d6846a9aa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d6846a9aa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4453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db13e22b57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db13e22b57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8856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d924d83865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d924d83865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6980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d924d83865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d924d8386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2655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d6846a9aa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d6846a9aa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8820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e67be192b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e67be192b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2701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d924d83865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d924d83865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7484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e67be192b4_2_236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e67be192b4_2_236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1029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e67be192b4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e67be192b4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99272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0.png"/><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bit.ly/2Tynxth" TargetMode="External"/><Relationship Id="rId7"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17.png"/><Relationship Id="rId11" Type="http://schemas.openxmlformats.org/officeDocument/2006/relationships/image" Target="../media/image9.png"/><Relationship Id="rId5" Type="http://schemas.openxmlformats.org/officeDocument/2006/relationships/hyperlink" Target="http://bit.ly/2TtBDfr" TargetMode="External"/><Relationship Id="rId10" Type="http://schemas.openxmlformats.org/officeDocument/2006/relationships/image" Target="../media/image18.png"/><Relationship Id="rId4" Type="http://schemas.openxmlformats.org/officeDocument/2006/relationships/hyperlink" Target="http://bit.ly/2TyoMsr" TargetMode="External"/><Relationship Id="rId9"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2.png"/><Relationship Id="rId4"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1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2.png"/><Relationship Id="rId4"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rot="-728">
            <a:off x="1738950" y="1407632"/>
            <a:ext cx="5666100" cy="17406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5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rot="232">
            <a:off x="2352145" y="3148973"/>
            <a:ext cx="4439700" cy="512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1">
  <p:cSld name="CUSTOM_4">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20"/>
          <p:cNvSpPr txBox="1">
            <a:spLocks noGrp="1"/>
          </p:cNvSpPr>
          <p:nvPr>
            <p:ph type="subTitle" idx="1"/>
          </p:nvPr>
        </p:nvSpPr>
        <p:spPr>
          <a:xfrm>
            <a:off x="3559050" y="3251800"/>
            <a:ext cx="2330700" cy="71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50" name="Google Shape;150;p20"/>
          <p:cNvSpPr txBox="1">
            <a:spLocks noGrp="1"/>
          </p:cNvSpPr>
          <p:nvPr>
            <p:ph type="subTitle" idx="2"/>
          </p:nvPr>
        </p:nvSpPr>
        <p:spPr>
          <a:xfrm>
            <a:off x="6010999" y="3251805"/>
            <a:ext cx="2330700" cy="71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51" name="Google Shape;151;p20"/>
          <p:cNvSpPr txBox="1">
            <a:spLocks noGrp="1"/>
          </p:cNvSpPr>
          <p:nvPr>
            <p:ph type="subTitle" idx="3"/>
          </p:nvPr>
        </p:nvSpPr>
        <p:spPr>
          <a:xfrm>
            <a:off x="6010999" y="2634125"/>
            <a:ext cx="2330700" cy="569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000"/>
              <a:buNone/>
              <a:defRPr sz="3300">
                <a:latin typeface="Sacramento"/>
                <a:ea typeface="Sacramento"/>
                <a:cs typeface="Sacramento"/>
                <a:sym typeface="Sacramento"/>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a:endParaRPr/>
          </a:p>
        </p:txBody>
      </p:sp>
      <p:sp>
        <p:nvSpPr>
          <p:cNvPr id="152" name="Google Shape;152;p20"/>
          <p:cNvSpPr txBox="1">
            <a:spLocks noGrp="1"/>
          </p:cNvSpPr>
          <p:nvPr>
            <p:ph type="subTitle" idx="4"/>
          </p:nvPr>
        </p:nvSpPr>
        <p:spPr>
          <a:xfrm>
            <a:off x="1107100" y="3251800"/>
            <a:ext cx="2330700" cy="71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53" name="Google Shape;153;p20"/>
          <p:cNvSpPr txBox="1">
            <a:spLocks noGrp="1"/>
          </p:cNvSpPr>
          <p:nvPr>
            <p:ph type="subTitle" idx="5"/>
          </p:nvPr>
        </p:nvSpPr>
        <p:spPr>
          <a:xfrm>
            <a:off x="1107100" y="2634125"/>
            <a:ext cx="2330700" cy="569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000"/>
              <a:buNone/>
              <a:defRPr sz="3300">
                <a:latin typeface="Sacramento"/>
                <a:ea typeface="Sacramento"/>
                <a:cs typeface="Sacramento"/>
                <a:sym typeface="Sacramento"/>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a:endParaRPr/>
          </a:p>
        </p:txBody>
      </p:sp>
      <p:sp>
        <p:nvSpPr>
          <p:cNvPr id="154" name="Google Shape;154;p20"/>
          <p:cNvSpPr txBox="1">
            <a:spLocks noGrp="1"/>
          </p:cNvSpPr>
          <p:nvPr>
            <p:ph type="subTitle" idx="6"/>
          </p:nvPr>
        </p:nvSpPr>
        <p:spPr>
          <a:xfrm>
            <a:off x="3559050" y="2634125"/>
            <a:ext cx="2330700" cy="569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000"/>
              <a:buNone/>
              <a:defRPr sz="3300">
                <a:latin typeface="Sacramento"/>
                <a:ea typeface="Sacramento"/>
                <a:cs typeface="Sacramento"/>
                <a:sym typeface="Sacramento"/>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a:endParaRPr/>
          </a:p>
        </p:txBody>
      </p:sp>
      <p:sp>
        <p:nvSpPr>
          <p:cNvPr id="155" name="Google Shape;155;p20"/>
          <p:cNvSpPr txBox="1">
            <a:spLocks noGrp="1"/>
          </p:cNvSpPr>
          <p:nvPr>
            <p:ph type="title"/>
          </p:nvPr>
        </p:nvSpPr>
        <p:spPr>
          <a:xfrm>
            <a:off x="879175" y="383250"/>
            <a:ext cx="7550700" cy="56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000">
                <a:latin typeface="Sacramento"/>
                <a:ea typeface="Sacramento"/>
                <a:cs typeface="Sacramento"/>
                <a:sym typeface="Sacramento"/>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pic>
        <p:nvPicPr>
          <p:cNvPr id="156" name="Google Shape;156;p20"/>
          <p:cNvPicPr preferRelativeResize="0"/>
          <p:nvPr/>
        </p:nvPicPr>
        <p:blipFill rotWithShape="1">
          <a:blip r:embed="rId3">
            <a:alphaModFix/>
          </a:blip>
          <a:srcRect t="2630" b="68651"/>
          <a:stretch/>
        </p:blipFill>
        <p:spPr>
          <a:xfrm rot="-5400000">
            <a:off x="-459886" y="1401562"/>
            <a:ext cx="3565474" cy="1051151"/>
          </a:xfrm>
          <a:prstGeom prst="rect">
            <a:avLst/>
          </a:prstGeom>
          <a:noFill/>
          <a:ln>
            <a:noFill/>
          </a:ln>
        </p:spPr>
      </p:pic>
      <p:pic>
        <p:nvPicPr>
          <p:cNvPr id="157" name="Google Shape;157;p20"/>
          <p:cNvPicPr preferRelativeResize="0"/>
          <p:nvPr/>
        </p:nvPicPr>
        <p:blipFill rotWithShape="1">
          <a:blip r:embed="rId4">
            <a:alphaModFix/>
          </a:blip>
          <a:srcRect l="-4347" t="17064" r="24430" b="58860"/>
          <a:stretch/>
        </p:blipFill>
        <p:spPr>
          <a:xfrm rot="-5400000" flipH="1">
            <a:off x="7259476" y="3407974"/>
            <a:ext cx="2240624" cy="692925"/>
          </a:xfrm>
          <a:prstGeom prst="rect">
            <a:avLst/>
          </a:prstGeom>
          <a:noFill/>
          <a:ln>
            <a:noFill/>
          </a:ln>
        </p:spPr>
      </p:pic>
      <p:pic>
        <p:nvPicPr>
          <p:cNvPr id="158" name="Google Shape;158;p20"/>
          <p:cNvPicPr preferRelativeResize="0"/>
          <p:nvPr/>
        </p:nvPicPr>
        <p:blipFill rotWithShape="1">
          <a:blip r:embed="rId5">
            <a:alphaModFix/>
          </a:blip>
          <a:srcRect l="49344"/>
          <a:stretch/>
        </p:blipFill>
        <p:spPr>
          <a:xfrm rot="-22" flipH="1">
            <a:off x="7962910" y="2634128"/>
            <a:ext cx="763340" cy="1546138"/>
          </a:xfrm>
          <a:prstGeom prst="rect">
            <a:avLst/>
          </a:prstGeom>
          <a:noFill/>
          <a:ln>
            <a:noFill/>
          </a:ln>
        </p:spPr>
      </p:pic>
      <p:pic>
        <p:nvPicPr>
          <p:cNvPr id="159" name="Google Shape;159;p20"/>
          <p:cNvPicPr preferRelativeResize="0"/>
          <p:nvPr/>
        </p:nvPicPr>
        <p:blipFill rotWithShape="1">
          <a:blip r:embed="rId6">
            <a:alphaModFix/>
          </a:blip>
          <a:srcRect l="22566" r="34695"/>
          <a:stretch/>
        </p:blipFill>
        <p:spPr>
          <a:xfrm rot="-4079027" flipH="1">
            <a:off x="7687710" y="133000"/>
            <a:ext cx="486179" cy="1167747"/>
          </a:xfrm>
          <a:prstGeom prst="rect">
            <a:avLst/>
          </a:prstGeom>
          <a:noFill/>
          <a:ln>
            <a:noFill/>
          </a:ln>
        </p:spPr>
      </p:pic>
      <p:pic>
        <p:nvPicPr>
          <p:cNvPr id="160" name="Google Shape;160;p20"/>
          <p:cNvPicPr preferRelativeResize="0"/>
          <p:nvPr/>
        </p:nvPicPr>
        <p:blipFill>
          <a:blip r:embed="rId7">
            <a:alphaModFix/>
          </a:blip>
          <a:stretch>
            <a:fillRect/>
          </a:stretch>
        </p:blipFill>
        <p:spPr>
          <a:xfrm rot="-1026026">
            <a:off x="-117323" y="3179075"/>
            <a:ext cx="1570628" cy="1611552"/>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2">
  <p:cSld name="CUSTOM_9_1_1_1">
    <p:bg>
      <p:bgPr>
        <a:blipFill>
          <a:blip r:embed="rId2">
            <a:alphaModFix/>
          </a:blip>
          <a:stretch>
            <a:fillRect/>
          </a:stretch>
        </a:blipFill>
        <a:effectLst/>
      </p:bgPr>
    </p:bg>
    <p:spTree>
      <p:nvGrpSpPr>
        <p:cNvPr id="1" name="Shape 252"/>
        <p:cNvGrpSpPr/>
        <p:nvPr/>
      </p:nvGrpSpPr>
      <p:grpSpPr>
        <a:xfrm>
          <a:off x="0" y="0"/>
          <a:ext cx="0" cy="0"/>
          <a:chOff x="0" y="0"/>
          <a:chExt cx="0" cy="0"/>
        </a:xfrm>
      </p:grpSpPr>
      <p:sp>
        <p:nvSpPr>
          <p:cNvPr id="253" name="Google Shape;253;p28"/>
          <p:cNvSpPr txBox="1">
            <a:spLocks noGrp="1"/>
          </p:cNvSpPr>
          <p:nvPr>
            <p:ph type="title"/>
          </p:nvPr>
        </p:nvSpPr>
        <p:spPr>
          <a:xfrm>
            <a:off x="2076163" y="1279150"/>
            <a:ext cx="5370600" cy="159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12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54" name="Google Shape;254;p28"/>
          <p:cNvSpPr txBox="1">
            <a:spLocks noGrp="1"/>
          </p:cNvSpPr>
          <p:nvPr>
            <p:ph type="subTitle" idx="1"/>
          </p:nvPr>
        </p:nvSpPr>
        <p:spPr>
          <a:xfrm>
            <a:off x="2076163" y="2967700"/>
            <a:ext cx="5370600" cy="77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pic>
        <p:nvPicPr>
          <p:cNvPr id="255" name="Google Shape;255;p28"/>
          <p:cNvPicPr preferRelativeResize="0"/>
          <p:nvPr/>
        </p:nvPicPr>
        <p:blipFill rotWithShape="1">
          <a:blip r:embed="rId3">
            <a:alphaModFix/>
          </a:blip>
          <a:srcRect t="2630" b="68651"/>
          <a:stretch/>
        </p:blipFill>
        <p:spPr>
          <a:xfrm rot="10799992">
            <a:off x="698839" y="3661439"/>
            <a:ext cx="4129351" cy="1217377"/>
          </a:xfrm>
          <a:prstGeom prst="rect">
            <a:avLst/>
          </a:prstGeom>
          <a:noFill/>
          <a:ln>
            <a:noFill/>
          </a:ln>
        </p:spPr>
      </p:pic>
      <p:pic>
        <p:nvPicPr>
          <p:cNvPr id="256" name="Google Shape;256;p28"/>
          <p:cNvPicPr preferRelativeResize="0"/>
          <p:nvPr/>
        </p:nvPicPr>
        <p:blipFill rotWithShape="1">
          <a:blip r:embed="rId4">
            <a:alphaModFix/>
          </a:blip>
          <a:srcRect l="25875" r="37202"/>
          <a:stretch/>
        </p:blipFill>
        <p:spPr>
          <a:xfrm rot="951342" flipH="1">
            <a:off x="7989808" y="2953423"/>
            <a:ext cx="635312" cy="1765551"/>
          </a:xfrm>
          <a:prstGeom prst="rect">
            <a:avLst/>
          </a:prstGeom>
          <a:noFill/>
          <a:ln>
            <a:noFill/>
          </a:ln>
        </p:spPr>
      </p:pic>
      <p:pic>
        <p:nvPicPr>
          <p:cNvPr id="257" name="Google Shape;257;p28"/>
          <p:cNvPicPr preferRelativeResize="0"/>
          <p:nvPr/>
        </p:nvPicPr>
        <p:blipFill>
          <a:blip r:embed="rId5">
            <a:alphaModFix/>
          </a:blip>
          <a:stretch>
            <a:fillRect/>
          </a:stretch>
        </p:blipFill>
        <p:spPr>
          <a:xfrm>
            <a:off x="7383326" y="161100"/>
            <a:ext cx="1570627" cy="1611551"/>
          </a:xfrm>
          <a:prstGeom prst="rect">
            <a:avLst/>
          </a:prstGeom>
          <a:noFill/>
          <a:ln>
            <a:noFill/>
          </a:ln>
        </p:spPr>
      </p:pic>
      <p:pic>
        <p:nvPicPr>
          <p:cNvPr id="258" name="Google Shape;258;p28"/>
          <p:cNvPicPr preferRelativeResize="0"/>
          <p:nvPr/>
        </p:nvPicPr>
        <p:blipFill rotWithShape="1">
          <a:blip r:embed="rId6">
            <a:alphaModFix/>
          </a:blip>
          <a:srcRect l="1368" t="9459" r="15186" b="66280"/>
          <a:stretch/>
        </p:blipFill>
        <p:spPr>
          <a:xfrm rot="10800000">
            <a:off x="803051" y="240004"/>
            <a:ext cx="1995496" cy="595292"/>
          </a:xfrm>
          <a:prstGeom prst="rect">
            <a:avLst/>
          </a:prstGeom>
          <a:noFill/>
          <a:ln>
            <a:noFill/>
          </a:ln>
        </p:spPr>
      </p:pic>
      <p:pic>
        <p:nvPicPr>
          <p:cNvPr id="259" name="Google Shape;259;p28"/>
          <p:cNvPicPr preferRelativeResize="0"/>
          <p:nvPr/>
        </p:nvPicPr>
        <p:blipFill>
          <a:blip r:embed="rId7">
            <a:alphaModFix/>
          </a:blip>
          <a:stretch>
            <a:fillRect/>
          </a:stretch>
        </p:blipFill>
        <p:spPr>
          <a:xfrm>
            <a:off x="698852" y="240001"/>
            <a:ext cx="1917073" cy="1967027"/>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1">
    <p:bg>
      <p:bgPr>
        <a:blipFill>
          <a:blip r:embed="rId2">
            <a:alphaModFix/>
          </a:blip>
          <a:stretch>
            <a:fillRect/>
          </a:stretch>
        </a:blipFill>
        <a:effectLst/>
      </p:bgPr>
    </p:bg>
    <p:spTree>
      <p:nvGrpSpPr>
        <p:cNvPr id="1" name="Shape 286"/>
        <p:cNvGrpSpPr/>
        <p:nvPr/>
      </p:nvGrpSpPr>
      <p:grpSpPr>
        <a:xfrm>
          <a:off x="0" y="0"/>
          <a:ext cx="0" cy="0"/>
          <a:chOff x="0" y="0"/>
          <a:chExt cx="0" cy="0"/>
        </a:xfrm>
      </p:grpSpPr>
      <p:sp>
        <p:nvSpPr>
          <p:cNvPr id="287" name="Google Shape;287;p32"/>
          <p:cNvSpPr txBox="1">
            <a:spLocks noGrp="1"/>
          </p:cNvSpPr>
          <p:nvPr>
            <p:ph type="ctrTitle"/>
          </p:nvPr>
        </p:nvSpPr>
        <p:spPr>
          <a:xfrm>
            <a:off x="2738250" y="598700"/>
            <a:ext cx="3994200" cy="1002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5200"/>
              <a:buNone/>
              <a:defRPr sz="87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88" name="Google Shape;288;p32"/>
          <p:cNvSpPr txBox="1">
            <a:spLocks noGrp="1"/>
          </p:cNvSpPr>
          <p:nvPr>
            <p:ph type="subTitle" idx="1"/>
          </p:nvPr>
        </p:nvSpPr>
        <p:spPr>
          <a:xfrm>
            <a:off x="2926688" y="2244875"/>
            <a:ext cx="3617400" cy="71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9" name="Google Shape;289;p32"/>
          <p:cNvSpPr txBox="1">
            <a:spLocks noGrp="1"/>
          </p:cNvSpPr>
          <p:nvPr>
            <p:ph type="subTitle" idx="2"/>
          </p:nvPr>
        </p:nvSpPr>
        <p:spPr>
          <a:xfrm>
            <a:off x="2926675" y="1781200"/>
            <a:ext cx="3617400" cy="43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600">
                <a:latin typeface="Catamaran Medium"/>
                <a:ea typeface="Catamaran Medium"/>
                <a:cs typeface="Catamaran Medium"/>
                <a:sym typeface="Catamaran Medium"/>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90" name="Google Shape;290;p32"/>
          <p:cNvSpPr txBox="1"/>
          <p:nvPr/>
        </p:nvSpPr>
        <p:spPr>
          <a:xfrm>
            <a:off x="2808563" y="3522550"/>
            <a:ext cx="3856200" cy="638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200">
                <a:solidFill>
                  <a:schemeClr val="dk1"/>
                </a:solidFill>
                <a:latin typeface="Catamaran"/>
                <a:ea typeface="Catamaran"/>
                <a:cs typeface="Catamaran"/>
                <a:sym typeface="Catamaran"/>
              </a:rPr>
              <a:t>CREDITS: This presentation template was created by </a:t>
            </a:r>
            <a:r>
              <a:rPr lang="en" sz="1200" b="1">
                <a:solidFill>
                  <a:schemeClr val="dk1"/>
                </a:solidFill>
                <a:uFill>
                  <a:noFill/>
                </a:uFill>
                <a:latin typeface="Catamaran"/>
                <a:ea typeface="Catamaran"/>
                <a:cs typeface="Catamaran"/>
                <a:sym typeface="Catamaran"/>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200">
                <a:solidFill>
                  <a:schemeClr val="dk1"/>
                </a:solidFill>
                <a:latin typeface="Catamaran"/>
                <a:ea typeface="Catamaran"/>
                <a:cs typeface="Catamaran"/>
                <a:sym typeface="Catamaran"/>
              </a:rPr>
              <a:t>, including icons by </a:t>
            </a:r>
            <a:r>
              <a:rPr lang="en" sz="1200" b="1">
                <a:solidFill>
                  <a:schemeClr val="dk1"/>
                </a:solidFill>
                <a:uFill>
                  <a:noFill/>
                </a:uFill>
                <a:latin typeface="Catamaran"/>
                <a:ea typeface="Catamaran"/>
                <a:cs typeface="Catamaran"/>
                <a:sym typeface="Catamaran"/>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200">
                <a:solidFill>
                  <a:schemeClr val="dk1"/>
                </a:solidFill>
                <a:latin typeface="Catamaran"/>
                <a:ea typeface="Catamaran"/>
                <a:cs typeface="Catamaran"/>
                <a:sym typeface="Catamaran"/>
              </a:rPr>
              <a:t>, and infographics &amp; images by </a:t>
            </a:r>
            <a:r>
              <a:rPr lang="en" sz="1200" b="1">
                <a:solidFill>
                  <a:schemeClr val="hlink"/>
                </a:solidFill>
                <a:uFill>
                  <a:noFill/>
                </a:uFill>
                <a:latin typeface="Catamaran"/>
                <a:ea typeface="Catamaran"/>
                <a:cs typeface="Catamaran"/>
                <a:sym typeface="Catamaran"/>
                <a:hlinkClick r:id="rId5"/>
              </a:rPr>
              <a:t>Freepi</a:t>
            </a:r>
            <a:r>
              <a:rPr lang="en" sz="1200" b="1">
                <a:solidFill>
                  <a:schemeClr val="dk1"/>
                </a:solidFill>
                <a:latin typeface="Catamaran"/>
                <a:ea typeface="Catamaran"/>
                <a:cs typeface="Catamaran"/>
                <a:sym typeface="Catamaran"/>
              </a:rPr>
              <a:t>k</a:t>
            </a:r>
            <a:endParaRPr sz="1200" b="1">
              <a:solidFill>
                <a:schemeClr val="dk1"/>
              </a:solidFill>
              <a:latin typeface="Catamaran"/>
              <a:ea typeface="Catamaran"/>
              <a:cs typeface="Catamaran"/>
              <a:sym typeface="Catamaran"/>
            </a:endParaRPr>
          </a:p>
        </p:txBody>
      </p:sp>
      <p:pic>
        <p:nvPicPr>
          <p:cNvPr id="291" name="Google Shape;291;p32"/>
          <p:cNvPicPr preferRelativeResize="0"/>
          <p:nvPr/>
        </p:nvPicPr>
        <p:blipFill rotWithShape="1">
          <a:blip r:embed="rId6">
            <a:alphaModFix/>
          </a:blip>
          <a:srcRect l="2334" t="49232" r="-6112" b="3263"/>
          <a:stretch/>
        </p:blipFill>
        <p:spPr>
          <a:xfrm rot="-5400000">
            <a:off x="5940464" y="2077863"/>
            <a:ext cx="3797198" cy="1784376"/>
          </a:xfrm>
          <a:prstGeom prst="rect">
            <a:avLst/>
          </a:prstGeom>
          <a:noFill/>
          <a:ln>
            <a:noFill/>
          </a:ln>
        </p:spPr>
      </p:pic>
      <p:pic>
        <p:nvPicPr>
          <p:cNvPr id="292" name="Google Shape;292;p32"/>
          <p:cNvPicPr preferRelativeResize="0"/>
          <p:nvPr/>
        </p:nvPicPr>
        <p:blipFill rotWithShape="1">
          <a:blip r:embed="rId7">
            <a:alphaModFix/>
          </a:blip>
          <a:srcRect l="-4350" t="17063" r="4349" b="58861"/>
          <a:stretch/>
        </p:blipFill>
        <p:spPr>
          <a:xfrm rot="5400000" flipH="1">
            <a:off x="-925241" y="1364722"/>
            <a:ext cx="4589273" cy="1134182"/>
          </a:xfrm>
          <a:prstGeom prst="rect">
            <a:avLst/>
          </a:prstGeom>
          <a:noFill/>
          <a:ln>
            <a:noFill/>
          </a:ln>
        </p:spPr>
      </p:pic>
      <p:pic>
        <p:nvPicPr>
          <p:cNvPr id="293" name="Google Shape;293;p32"/>
          <p:cNvPicPr preferRelativeResize="0"/>
          <p:nvPr/>
        </p:nvPicPr>
        <p:blipFill rotWithShape="1">
          <a:blip r:embed="rId8">
            <a:alphaModFix/>
          </a:blip>
          <a:srcRect l="49344"/>
          <a:stretch/>
        </p:blipFill>
        <p:spPr>
          <a:xfrm rot="10799986" flipH="1">
            <a:off x="802300" y="1695657"/>
            <a:ext cx="1249456" cy="2530790"/>
          </a:xfrm>
          <a:prstGeom prst="rect">
            <a:avLst/>
          </a:prstGeom>
          <a:noFill/>
          <a:ln>
            <a:noFill/>
          </a:ln>
        </p:spPr>
      </p:pic>
      <p:pic>
        <p:nvPicPr>
          <p:cNvPr id="294" name="Google Shape;294;p32"/>
          <p:cNvPicPr preferRelativeResize="0"/>
          <p:nvPr/>
        </p:nvPicPr>
        <p:blipFill rotWithShape="1">
          <a:blip r:embed="rId9">
            <a:alphaModFix/>
          </a:blip>
          <a:srcRect l="21679" r="39146"/>
          <a:stretch/>
        </p:blipFill>
        <p:spPr>
          <a:xfrm rot="4906021" flipH="1">
            <a:off x="1230441" y="3695450"/>
            <a:ext cx="601315" cy="1575029"/>
          </a:xfrm>
          <a:prstGeom prst="rect">
            <a:avLst/>
          </a:prstGeom>
          <a:noFill/>
          <a:ln>
            <a:noFill/>
          </a:ln>
        </p:spPr>
      </p:pic>
      <p:pic>
        <p:nvPicPr>
          <p:cNvPr id="295" name="Google Shape;295;p32"/>
          <p:cNvPicPr preferRelativeResize="0"/>
          <p:nvPr/>
        </p:nvPicPr>
        <p:blipFill>
          <a:blip r:embed="rId10">
            <a:alphaModFix/>
          </a:blip>
          <a:stretch>
            <a:fillRect/>
          </a:stretch>
        </p:blipFill>
        <p:spPr>
          <a:xfrm rot="-1807246">
            <a:off x="7206930" y="457196"/>
            <a:ext cx="1644901" cy="1688574"/>
          </a:xfrm>
          <a:prstGeom prst="rect">
            <a:avLst/>
          </a:prstGeom>
          <a:noFill/>
          <a:ln>
            <a:noFill/>
          </a:ln>
        </p:spPr>
      </p:pic>
      <p:pic>
        <p:nvPicPr>
          <p:cNvPr id="296" name="Google Shape;296;p32"/>
          <p:cNvPicPr preferRelativeResize="0"/>
          <p:nvPr/>
        </p:nvPicPr>
        <p:blipFill>
          <a:blip r:embed="rId11">
            <a:alphaModFix/>
          </a:blip>
          <a:stretch>
            <a:fillRect/>
          </a:stretch>
        </p:blipFill>
        <p:spPr>
          <a:xfrm rot="-338884">
            <a:off x="804775" y="354546"/>
            <a:ext cx="1452649" cy="149121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11">
    <p:bg>
      <p:bgPr>
        <a:blipFill>
          <a:blip r:embed="rId2">
            <a:alphaModFix/>
          </a:blip>
          <a:stretch>
            <a:fillRect/>
          </a:stretch>
        </a:blipFill>
        <a:effectLst/>
      </p:bgPr>
    </p:bg>
    <p:spTree>
      <p:nvGrpSpPr>
        <p:cNvPr id="1" name="Shape 297"/>
        <p:cNvGrpSpPr/>
        <p:nvPr/>
      </p:nvGrpSpPr>
      <p:grpSpPr>
        <a:xfrm>
          <a:off x="0" y="0"/>
          <a:ext cx="0" cy="0"/>
          <a:chOff x="0" y="0"/>
          <a:chExt cx="0" cy="0"/>
        </a:xfrm>
      </p:grpSpPr>
      <p:pic>
        <p:nvPicPr>
          <p:cNvPr id="298" name="Google Shape;298;p33"/>
          <p:cNvPicPr preferRelativeResize="0"/>
          <p:nvPr/>
        </p:nvPicPr>
        <p:blipFill rotWithShape="1">
          <a:blip r:embed="rId3">
            <a:alphaModFix/>
          </a:blip>
          <a:srcRect t="2630" b="68651"/>
          <a:stretch/>
        </p:blipFill>
        <p:spPr>
          <a:xfrm rot="-5400000">
            <a:off x="-459886" y="1401562"/>
            <a:ext cx="3565474" cy="1051151"/>
          </a:xfrm>
          <a:prstGeom prst="rect">
            <a:avLst/>
          </a:prstGeom>
          <a:noFill/>
          <a:ln>
            <a:noFill/>
          </a:ln>
        </p:spPr>
      </p:pic>
      <p:pic>
        <p:nvPicPr>
          <p:cNvPr id="299" name="Google Shape;299;p33"/>
          <p:cNvPicPr preferRelativeResize="0"/>
          <p:nvPr/>
        </p:nvPicPr>
        <p:blipFill rotWithShape="1">
          <a:blip r:embed="rId4">
            <a:alphaModFix/>
          </a:blip>
          <a:srcRect l="-4347" t="17064" r="24430" b="58860"/>
          <a:stretch/>
        </p:blipFill>
        <p:spPr>
          <a:xfrm rot="-5400000" flipH="1">
            <a:off x="7259476" y="3407974"/>
            <a:ext cx="2240624" cy="692925"/>
          </a:xfrm>
          <a:prstGeom prst="rect">
            <a:avLst/>
          </a:prstGeom>
          <a:noFill/>
          <a:ln>
            <a:noFill/>
          </a:ln>
        </p:spPr>
      </p:pic>
      <p:pic>
        <p:nvPicPr>
          <p:cNvPr id="300" name="Google Shape;300;p33"/>
          <p:cNvPicPr preferRelativeResize="0"/>
          <p:nvPr/>
        </p:nvPicPr>
        <p:blipFill rotWithShape="1">
          <a:blip r:embed="rId5">
            <a:alphaModFix/>
          </a:blip>
          <a:srcRect l="49344"/>
          <a:stretch/>
        </p:blipFill>
        <p:spPr>
          <a:xfrm rot="-22" flipH="1">
            <a:off x="7962910" y="2634128"/>
            <a:ext cx="763340" cy="1546138"/>
          </a:xfrm>
          <a:prstGeom prst="rect">
            <a:avLst/>
          </a:prstGeom>
          <a:noFill/>
          <a:ln>
            <a:noFill/>
          </a:ln>
        </p:spPr>
      </p:pic>
      <p:pic>
        <p:nvPicPr>
          <p:cNvPr id="301" name="Google Shape;301;p33"/>
          <p:cNvPicPr preferRelativeResize="0"/>
          <p:nvPr/>
        </p:nvPicPr>
        <p:blipFill>
          <a:blip r:embed="rId6">
            <a:alphaModFix/>
          </a:blip>
          <a:stretch>
            <a:fillRect/>
          </a:stretch>
        </p:blipFill>
        <p:spPr>
          <a:xfrm rot="-1026026">
            <a:off x="-117323" y="3179075"/>
            <a:ext cx="1570628" cy="1611552"/>
          </a:xfrm>
          <a:prstGeom prst="rect">
            <a:avLst/>
          </a:prstGeom>
          <a:noFill/>
          <a:ln>
            <a:noFill/>
          </a:ln>
        </p:spPr>
      </p:pic>
      <p:pic>
        <p:nvPicPr>
          <p:cNvPr id="302" name="Google Shape;302;p33"/>
          <p:cNvPicPr preferRelativeResize="0"/>
          <p:nvPr/>
        </p:nvPicPr>
        <p:blipFill>
          <a:blip r:embed="rId7">
            <a:alphaModFix/>
          </a:blip>
          <a:stretch>
            <a:fillRect/>
          </a:stretch>
        </p:blipFill>
        <p:spPr>
          <a:xfrm rot="-1802967" flipH="1">
            <a:off x="7340313" y="90246"/>
            <a:ext cx="1697725" cy="1742028"/>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11_1">
    <p:bg>
      <p:bgPr>
        <a:blipFill>
          <a:blip r:embed="rId2">
            <a:alphaModFix/>
          </a:blip>
          <a:stretch>
            <a:fillRect/>
          </a:stretch>
        </a:blipFill>
        <a:effectLst/>
      </p:bgPr>
    </p:bg>
    <p:spTree>
      <p:nvGrpSpPr>
        <p:cNvPr id="1" name="Shape 303"/>
        <p:cNvGrpSpPr/>
        <p:nvPr/>
      </p:nvGrpSpPr>
      <p:grpSpPr>
        <a:xfrm>
          <a:off x="0" y="0"/>
          <a:ext cx="0" cy="0"/>
          <a:chOff x="0" y="0"/>
          <a:chExt cx="0" cy="0"/>
        </a:xfrm>
      </p:grpSpPr>
      <p:pic>
        <p:nvPicPr>
          <p:cNvPr id="304" name="Google Shape;304;p34"/>
          <p:cNvPicPr preferRelativeResize="0"/>
          <p:nvPr/>
        </p:nvPicPr>
        <p:blipFill>
          <a:blip r:embed="rId3">
            <a:alphaModFix/>
          </a:blip>
          <a:stretch>
            <a:fillRect/>
          </a:stretch>
        </p:blipFill>
        <p:spPr>
          <a:xfrm>
            <a:off x="7369424" y="3143376"/>
            <a:ext cx="1848727" cy="1897800"/>
          </a:xfrm>
          <a:prstGeom prst="rect">
            <a:avLst/>
          </a:prstGeom>
          <a:noFill/>
          <a:ln>
            <a:noFill/>
          </a:ln>
        </p:spPr>
      </p:pic>
      <p:pic>
        <p:nvPicPr>
          <p:cNvPr id="305" name="Google Shape;305;p34"/>
          <p:cNvPicPr preferRelativeResize="0"/>
          <p:nvPr/>
        </p:nvPicPr>
        <p:blipFill rotWithShape="1">
          <a:blip r:embed="rId4">
            <a:alphaModFix/>
          </a:blip>
          <a:srcRect l="1368" t="9459" r="15186" b="66280"/>
          <a:stretch/>
        </p:blipFill>
        <p:spPr>
          <a:xfrm rot="5400000">
            <a:off x="-122701" y="3207026"/>
            <a:ext cx="2578802" cy="769300"/>
          </a:xfrm>
          <a:prstGeom prst="rect">
            <a:avLst/>
          </a:prstGeom>
          <a:noFill/>
          <a:ln>
            <a:noFill/>
          </a:ln>
        </p:spPr>
      </p:pic>
      <p:pic>
        <p:nvPicPr>
          <p:cNvPr id="306" name="Google Shape;306;p34"/>
          <p:cNvPicPr preferRelativeResize="0"/>
          <p:nvPr/>
        </p:nvPicPr>
        <p:blipFill>
          <a:blip r:embed="rId5">
            <a:alphaModFix/>
          </a:blip>
          <a:stretch>
            <a:fillRect/>
          </a:stretch>
        </p:blipFill>
        <p:spPr>
          <a:xfrm flipH="1">
            <a:off x="7477920" y="3424026"/>
            <a:ext cx="1459151" cy="1497226"/>
          </a:xfrm>
          <a:prstGeom prst="rect">
            <a:avLst/>
          </a:prstGeom>
          <a:noFill/>
          <a:ln>
            <a:noFill/>
          </a:ln>
        </p:spPr>
      </p:pic>
      <p:pic>
        <p:nvPicPr>
          <p:cNvPr id="307" name="Google Shape;307;p34"/>
          <p:cNvPicPr preferRelativeResize="0"/>
          <p:nvPr/>
        </p:nvPicPr>
        <p:blipFill>
          <a:blip r:embed="rId6">
            <a:alphaModFix/>
          </a:blip>
          <a:stretch>
            <a:fillRect/>
          </a:stretch>
        </p:blipFill>
        <p:spPr>
          <a:xfrm>
            <a:off x="653946" y="3219659"/>
            <a:ext cx="1618449" cy="1661425"/>
          </a:xfrm>
          <a:prstGeom prst="rect">
            <a:avLst/>
          </a:prstGeom>
          <a:noFill/>
          <a:ln>
            <a:noFill/>
          </a:ln>
        </p:spPr>
      </p:pic>
      <p:pic>
        <p:nvPicPr>
          <p:cNvPr id="308" name="Google Shape;308;p34"/>
          <p:cNvPicPr preferRelativeResize="0"/>
          <p:nvPr/>
        </p:nvPicPr>
        <p:blipFill rotWithShape="1">
          <a:blip r:embed="rId7">
            <a:alphaModFix/>
          </a:blip>
          <a:srcRect l="-4042" t="48224" r="13610" b="27008"/>
          <a:stretch/>
        </p:blipFill>
        <p:spPr>
          <a:xfrm>
            <a:off x="3988776" y="241450"/>
            <a:ext cx="4827526" cy="950077"/>
          </a:xfrm>
          <a:prstGeom prst="rect">
            <a:avLst/>
          </a:prstGeom>
          <a:noFill/>
          <a:ln>
            <a:noFill/>
          </a:ln>
        </p:spPr>
      </p:pic>
      <p:pic>
        <p:nvPicPr>
          <p:cNvPr id="309" name="Google Shape;309;p34"/>
          <p:cNvPicPr preferRelativeResize="0"/>
          <p:nvPr/>
        </p:nvPicPr>
        <p:blipFill rotWithShape="1">
          <a:blip r:embed="rId8">
            <a:alphaModFix/>
          </a:blip>
          <a:srcRect l="25875" r="37202"/>
          <a:stretch/>
        </p:blipFill>
        <p:spPr>
          <a:xfrm rot="4466891">
            <a:off x="1334123" y="-233952"/>
            <a:ext cx="635313" cy="176555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pic>
        <p:nvPicPr>
          <p:cNvPr id="12" name="Google Shape;12;p3"/>
          <p:cNvPicPr preferRelativeResize="0"/>
          <p:nvPr/>
        </p:nvPicPr>
        <p:blipFill rotWithShape="1">
          <a:blip r:embed="rId3">
            <a:alphaModFix/>
          </a:blip>
          <a:srcRect t="2630" b="68651"/>
          <a:stretch/>
        </p:blipFill>
        <p:spPr>
          <a:xfrm rot="-5400000" flipH="1">
            <a:off x="-658712" y="2307287"/>
            <a:ext cx="4129351" cy="1217377"/>
          </a:xfrm>
          <a:prstGeom prst="rect">
            <a:avLst/>
          </a:prstGeom>
          <a:noFill/>
          <a:ln>
            <a:noFill/>
          </a:ln>
        </p:spPr>
      </p:pic>
      <p:pic>
        <p:nvPicPr>
          <p:cNvPr id="13" name="Google Shape;13;p3"/>
          <p:cNvPicPr preferRelativeResize="0"/>
          <p:nvPr/>
        </p:nvPicPr>
        <p:blipFill rotWithShape="1">
          <a:blip r:embed="rId4">
            <a:alphaModFix/>
          </a:blip>
          <a:srcRect l="-4350" t="17063" r="4349" b="58861"/>
          <a:stretch/>
        </p:blipFill>
        <p:spPr>
          <a:xfrm rot="-5400000">
            <a:off x="6428598" y="1074226"/>
            <a:ext cx="3684675" cy="910623"/>
          </a:xfrm>
          <a:prstGeom prst="rect">
            <a:avLst/>
          </a:prstGeom>
          <a:noFill/>
          <a:ln>
            <a:noFill/>
          </a:ln>
        </p:spPr>
      </p:pic>
      <p:pic>
        <p:nvPicPr>
          <p:cNvPr id="14" name="Google Shape;14;p3"/>
          <p:cNvPicPr preferRelativeResize="0"/>
          <p:nvPr/>
        </p:nvPicPr>
        <p:blipFill rotWithShape="1">
          <a:blip r:embed="rId5">
            <a:alphaModFix/>
          </a:blip>
          <a:srcRect l="49344"/>
          <a:stretch/>
        </p:blipFill>
        <p:spPr>
          <a:xfrm rot="-10799983">
            <a:off x="7723075" y="1339929"/>
            <a:ext cx="1003175" cy="2031944"/>
          </a:xfrm>
          <a:prstGeom prst="rect">
            <a:avLst/>
          </a:prstGeom>
          <a:noFill/>
          <a:ln>
            <a:noFill/>
          </a:ln>
        </p:spPr>
      </p:pic>
      <p:sp>
        <p:nvSpPr>
          <p:cNvPr id="15" name="Google Shape;15;p3"/>
          <p:cNvSpPr txBox="1">
            <a:spLocks noGrp="1"/>
          </p:cNvSpPr>
          <p:nvPr>
            <p:ph type="title" hasCustomPrompt="1"/>
          </p:nvPr>
        </p:nvSpPr>
        <p:spPr>
          <a:xfrm flipH="1">
            <a:off x="3105300" y="1091275"/>
            <a:ext cx="3238200" cy="1213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8000" b="1"/>
            </a:lvl1pPr>
            <a:lvl2pPr lvl="1" algn="r" rtl="0">
              <a:spcBef>
                <a:spcPts val="0"/>
              </a:spcBef>
              <a:spcAft>
                <a:spcPts val="0"/>
              </a:spcAft>
              <a:buClr>
                <a:schemeClr val="dk1"/>
              </a:buClr>
              <a:buSzPts val="2500"/>
              <a:buNone/>
              <a:defRPr sz="2500">
                <a:solidFill>
                  <a:schemeClr val="dk1"/>
                </a:solidFill>
              </a:defRPr>
            </a:lvl2pPr>
            <a:lvl3pPr lvl="2" algn="r" rtl="0">
              <a:spcBef>
                <a:spcPts val="0"/>
              </a:spcBef>
              <a:spcAft>
                <a:spcPts val="0"/>
              </a:spcAft>
              <a:buClr>
                <a:schemeClr val="dk1"/>
              </a:buClr>
              <a:buSzPts val="2500"/>
              <a:buNone/>
              <a:defRPr sz="2500">
                <a:solidFill>
                  <a:schemeClr val="dk1"/>
                </a:solidFill>
              </a:defRPr>
            </a:lvl3pPr>
            <a:lvl4pPr lvl="3" algn="r" rtl="0">
              <a:spcBef>
                <a:spcPts val="0"/>
              </a:spcBef>
              <a:spcAft>
                <a:spcPts val="0"/>
              </a:spcAft>
              <a:buClr>
                <a:schemeClr val="dk1"/>
              </a:buClr>
              <a:buSzPts val="2500"/>
              <a:buNone/>
              <a:defRPr sz="2500">
                <a:solidFill>
                  <a:schemeClr val="dk1"/>
                </a:solidFill>
              </a:defRPr>
            </a:lvl4pPr>
            <a:lvl5pPr lvl="4" algn="r" rtl="0">
              <a:spcBef>
                <a:spcPts val="0"/>
              </a:spcBef>
              <a:spcAft>
                <a:spcPts val="0"/>
              </a:spcAft>
              <a:buClr>
                <a:schemeClr val="dk1"/>
              </a:buClr>
              <a:buSzPts val="2500"/>
              <a:buNone/>
              <a:defRPr sz="2500">
                <a:solidFill>
                  <a:schemeClr val="dk1"/>
                </a:solidFill>
              </a:defRPr>
            </a:lvl5pPr>
            <a:lvl6pPr lvl="5" algn="r" rtl="0">
              <a:spcBef>
                <a:spcPts val="0"/>
              </a:spcBef>
              <a:spcAft>
                <a:spcPts val="0"/>
              </a:spcAft>
              <a:buClr>
                <a:schemeClr val="dk1"/>
              </a:buClr>
              <a:buSzPts val="2500"/>
              <a:buNone/>
              <a:defRPr sz="2500">
                <a:solidFill>
                  <a:schemeClr val="dk1"/>
                </a:solidFill>
              </a:defRPr>
            </a:lvl6pPr>
            <a:lvl7pPr lvl="6" algn="r" rtl="0">
              <a:spcBef>
                <a:spcPts val="0"/>
              </a:spcBef>
              <a:spcAft>
                <a:spcPts val="0"/>
              </a:spcAft>
              <a:buClr>
                <a:schemeClr val="dk1"/>
              </a:buClr>
              <a:buSzPts val="2500"/>
              <a:buNone/>
              <a:defRPr sz="2500">
                <a:solidFill>
                  <a:schemeClr val="dk1"/>
                </a:solidFill>
              </a:defRPr>
            </a:lvl7pPr>
            <a:lvl8pPr lvl="7" algn="r" rtl="0">
              <a:spcBef>
                <a:spcPts val="0"/>
              </a:spcBef>
              <a:spcAft>
                <a:spcPts val="0"/>
              </a:spcAft>
              <a:buClr>
                <a:schemeClr val="dk1"/>
              </a:buClr>
              <a:buSzPts val="2500"/>
              <a:buNone/>
              <a:defRPr sz="2500">
                <a:solidFill>
                  <a:schemeClr val="dk1"/>
                </a:solidFill>
              </a:defRPr>
            </a:lvl8pPr>
            <a:lvl9pPr lvl="8" algn="r" rtl="0">
              <a:spcBef>
                <a:spcPts val="0"/>
              </a:spcBef>
              <a:spcAft>
                <a:spcPts val="0"/>
              </a:spcAft>
              <a:buClr>
                <a:schemeClr val="dk1"/>
              </a:buClr>
              <a:buSzPts val="2500"/>
              <a:buNone/>
              <a:defRPr sz="2500">
                <a:solidFill>
                  <a:schemeClr val="dk1"/>
                </a:solidFill>
              </a:defRPr>
            </a:lvl9pPr>
          </a:lstStyle>
          <a:p>
            <a:r>
              <a:t>xx%</a:t>
            </a:r>
          </a:p>
        </p:txBody>
      </p:sp>
      <p:sp>
        <p:nvSpPr>
          <p:cNvPr id="16" name="Google Shape;16;p3"/>
          <p:cNvSpPr txBox="1">
            <a:spLocks noGrp="1"/>
          </p:cNvSpPr>
          <p:nvPr>
            <p:ph type="title" idx="2"/>
          </p:nvPr>
        </p:nvSpPr>
        <p:spPr>
          <a:xfrm>
            <a:off x="3105300" y="2156050"/>
            <a:ext cx="3238200" cy="84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subTitle" idx="1"/>
          </p:nvPr>
        </p:nvSpPr>
        <p:spPr>
          <a:xfrm>
            <a:off x="3398550" y="3084375"/>
            <a:ext cx="2651700" cy="90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7"/>
          <p:cNvSpPr txBox="1">
            <a:spLocks noGrp="1"/>
          </p:cNvSpPr>
          <p:nvPr>
            <p:ph type="body" idx="1"/>
          </p:nvPr>
        </p:nvSpPr>
        <p:spPr>
          <a:xfrm>
            <a:off x="2750250" y="1680150"/>
            <a:ext cx="4647300" cy="21210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Font typeface="Montserrat"/>
              <a:buChar char="●"/>
              <a:defRPr/>
            </a:lvl1pPr>
            <a:lvl2pPr marL="914400" lvl="1" indent="-317500" rtl="0">
              <a:lnSpc>
                <a:spcPct val="100000"/>
              </a:lnSpc>
              <a:spcBef>
                <a:spcPts val="0"/>
              </a:spcBef>
              <a:spcAft>
                <a:spcPts val="0"/>
              </a:spcAft>
              <a:buSzPts val="1400"/>
              <a:buFont typeface="Montserrat"/>
              <a:buChar char="○"/>
              <a:defRPr/>
            </a:lvl2pPr>
            <a:lvl3pPr marL="1371600" lvl="2" indent="-317500" rtl="0">
              <a:spcBef>
                <a:spcPts val="0"/>
              </a:spcBef>
              <a:spcAft>
                <a:spcPts val="0"/>
              </a:spcAft>
              <a:buSzPts val="1400"/>
              <a:buFont typeface="Montserrat"/>
              <a:buChar char="■"/>
              <a:defRPr/>
            </a:lvl3pPr>
            <a:lvl4pPr marL="1828800" lvl="3" indent="-317500" rtl="0">
              <a:spcBef>
                <a:spcPts val="0"/>
              </a:spcBef>
              <a:spcAft>
                <a:spcPts val="0"/>
              </a:spcAft>
              <a:buSzPts val="1400"/>
              <a:buFont typeface="Montserrat"/>
              <a:buChar char="●"/>
              <a:defRPr/>
            </a:lvl4pPr>
            <a:lvl5pPr marL="2286000" lvl="4" indent="-317500" rtl="0">
              <a:spcBef>
                <a:spcPts val="0"/>
              </a:spcBef>
              <a:spcAft>
                <a:spcPts val="0"/>
              </a:spcAft>
              <a:buSzPts val="1400"/>
              <a:buFont typeface="Montserrat"/>
              <a:buChar char="○"/>
              <a:defRPr/>
            </a:lvl5pPr>
            <a:lvl6pPr marL="2743200" lvl="5" indent="-317500" rtl="0">
              <a:spcBef>
                <a:spcPts val="0"/>
              </a:spcBef>
              <a:spcAft>
                <a:spcPts val="0"/>
              </a:spcAft>
              <a:buSzPts val="1400"/>
              <a:buFont typeface="Montserrat"/>
              <a:buChar char="■"/>
              <a:defRPr/>
            </a:lvl6pPr>
            <a:lvl7pPr marL="3200400" lvl="6" indent="-317500" rtl="0">
              <a:spcBef>
                <a:spcPts val="0"/>
              </a:spcBef>
              <a:spcAft>
                <a:spcPts val="0"/>
              </a:spcAft>
              <a:buSzPts val="1400"/>
              <a:buFont typeface="Montserrat"/>
              <a:buChar char="●"/>
              <a:defRPr/>
            </a:lvl7pPr>
            <a:lvl8pPr marL="3657600" lvl="7" indent="-317500" rtl="0">
              <a:spcBef>
                <a:spcPts val="0"/>
              </a:spcBef>
              <a:spcAft>
                <a:spcPts val="0"/>
              </a:spcAft>
              <a:buSzPts val="1400"/>
              <a:buFont typeface="Montserrat"/>
              <a:buChar char="○"/>
              <a:defRPr/>
            </a:lvl8pPr>
            <a:lvl9pPr marL="4114800" lvl="8" indent="-317500" rtl="0">
              <a:spcBef>
                <a:spcPts val="0"/>
              </a:spcBef>
              <a:spcAft>
                <a:spcPts val="0"/>
              </a:spcAft>
              <a:buSzPts val="1400"/>
              <a:buFont typeface="Montserrat"/>
              <a:buChar char="■"/>
              <a:defRPr/>
            </a:lvl9pPr>
          </a:lstStyle>
          <a:p>
            <a:endParaRPr/>
          </a:p>
        </p:txBody>
      </p:sp>
      <p:sp>
        <p:nvSpPr>
          <p:cNvPr id="45" name="Google Shape;45;p7"/>
          <p:cNvSpPr txBox="1">
            <a:spLocks noGrp="1"/>
          </p:cNvSpPr>
          <p:nvPr>
            <p:ph type="title"/>
          </p:nvPr>
        </p:nvSpPr>
        <p:spPr>
          <a:xfrm>
            <a:off x="879175" y="383250"/>
            <a:ext cx="7550700" cy="56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000">
                <a:latin typeface="Sacramento"/>
                <a:ea typeface="Sacramento"/>
                <a:cs typeface="Sacramento"/>
                <a:sym typeface="Sacramento"/>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pic>
        <p:nvPicPr>
          <p:cNvPr id="46" name="Google Shape;46;p7"/>
          <p:cNvPicPr preferRelativeResize="0"/>
          <p:nvPr/>
        </p:nvPicPr>
        <p:blipFill rotWithShape="1">
          <a:blip r:embed="rId3">
            <a:alphaModFix/>
          </a:blip>
          <a:srcRect l="18314" t="-2190" r="50042" b="2628"/>
          <a:stretch/>
        </p:blipFill>
        <p:spPr>
          <a:xfrm flipH="1">
            <a:off x="795875" y="240150"/>
            <a:ext cx="905600" cy="2925076"/>
          </a:xfrm>
          <a:prstGeom prst="rect">
            <a:avLst/>
          </a:prstGeom>
          <a:noFill/>
          <a:ln>
            <a:noFill/>
          </a:ln>
        </p:spPr>
      </p:pic>
      <p:pic>
        <p:nvPicPr>
          <p:cNvPr id="47" name="Google Shape;47;p7"/>
          <p:cNvPicPr preferRelativeResize="0"/>
          <p:nvPr/>
        </p:nvPicPr>
        <p:blipFill>
          <a:blip r:embed="rId4">
            <a:alphaModFix/>
          </a:blip>
          <a:stretch>
            <a:fillRect/>
          </a:stretch>
        </p:blipFill>
        <p:spPr>
          <a:xfrm>
            <a:off x="-1" y="240149"/>
            <a:ext cx="1981648" cy="2034299"/>
          </a:xfrm>
          <a:prstGeom prst="rect">
            <a:avLst/>
          </a:prstGeom>
          <a:noFill/>
          <a:ln>
            <a:noFill/>
          </a:ln>
        </p:spPr>
      </p:pic>
      <p:pic>
        <p:nvPicPr>
          <p:cNvPr id="48" name="Google Shape;48;p7"/>
          <p:cNvPicPr preferRelativeResize="0"/>
          <p:nvPr/>
        </p:nvPicPr>
        <p:blipFill>
          <a:blip r:embed="rId5">
            <a:alphaModFix/>
          </a:blip>
          <a:stretch>
            <a:fillRect/>
          </a:stretch>
        </p:blipFill>
        <p:spPr>
          <a:xfrm rot="1876515">
            <a:off x="7599982" y="3385766"/>
            <a:ext cx="1567061" cy="1607886"/>
          </a:xfrm>
          <a:prstGeom prst="rect">
            <a:avLst/>
          </a:prstGeom>
          <a:noFill/>
          <a:ln>
            <a:noFill/>
          </a:ln>
        </p:spPr>
      </p:pic>
      <p:pic>
        <p:nvPicPr>
          <p:cNvPr id="49" name="Google Shape;49;p7"/>
          <p:cNvPicPr preferRelativeResize="0"/>
          <p:nvPr/>
        </p:nvPicPr>
        <p:blipFill rotWithShape="1">
          <a:blip r:embed="rId6">
            <a:alphaModFix/>
          </a:blip>
          <a:srcRect l="22566" r="34695"/>
          <a:stretch/>
        </p:blipFill>
        <p:spPr>
          <a:xfrm>
            <a:off x="945060" y="3605826"/>
            <a:ext cx="486177" cy="1167749"/>
          </a:xfrm>
          <a:prstGeom prst="rect">
            <a:avLst/>
          </a:prstGeom>
          <a:noFill/>
          <a:ln>
            <a:noFill/>
          </a:ln>
        </p:spPr>
      </p:pic>
      <p:pic>
        <p:nvPicPr>
          <p:cNvPr id="50" name="Google Shape;50;p7"/>
          <p:cNvPicPr preferRelativeResize="0"/>
          <p:nvPr/>
        </p:nvPicPr>
        <p:blipFill>
          <a:blip r:embed="rId7">
            <a:alphaModFix/>
          </a:blip>
          <a:stretch>
            <a:fillRect/>
          </a:stretch>
        </p:blipFill>
        <p:spPr>
          <a:xfrm>
            <a:off x="6498998" y="851300"/>
            <a:ext cx="2067152" cy="212100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2405275" y="1371600"/>
            <a:ext cx="4638300" cy="24003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48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53" name="Google Shape;53;p8"/>
          <p:cNvPicPr preferRelativeResize="0"/>
          <p:nvPr/>
        </p:nvPicPr>
        <p:blipFill>
          <a:blip r:embed="rId3">
            <a:alphaModFix/>
          </a:blip>
          <a:stretch>
            <a:fillRect/>
          </a:stretch>
        </p:blipFill>
        <p:spPr>
          <a:xfrm>
            <a:off x="7369424" y="3143376"/>
            <a:ext cx="1848727" cy="1897800"/>
          </a:xfrm>
          <a:prstGeom prst="rect">
            <a:avLst/>
          </a:prstGeom>
          <a:noFill/>
          <a:ln>
            <a:noFill/>
          </a:ln>
        </p:spPr>
      </p:pic>
      <p:pic>
        <p:nvPicPr>
          <p:cNvPr id="54" name="Google Shape;54;p8"/>
          <p:cNvPicPr preferRelativeResize="0"/>
          <p:nvPr/>
        </p:nvPicPr>
        <p:blipFill>
          <a:blip r:embed="rId4">
            <a:alphaModFix/>
          </a:blip>
          <a:stretch>
            <a:fillRect/>
          </a:stretch>
        </p:blipFill>
        <p:spPr>
          <a:xfrm rot="1802967">
            <a:off x="547988" y="127871"/>
            <a:ext cx="1697725" cy="1742028"/>
          </a:xfrm>
          <a:prstGeom prst="rect">
            <a:avLst/>
          </a:prstGeom>
          <a:noFill/>
          <a:ln>
            <a:noFill/>
          </a:ln>
        </p:spPr>
      </p:pic>
      <p:pic>
        <p:nvPicPr>
          <p:cNvPr id="55" name="Google Shape;55;p8"/>
          <p:cNvPicPr preferRelativeResize="0"/>
          <p:nvPr/>
        </p:nvPicPr>
        <p:blipFill rotWithShape="1">
          <a:blip r:embed="rId5">
            <a:alphaModFix/>
          </a:blip>
          <a:srcRect t="2630" b="68651"/>
          <a:stretch/>
        </p:blipFill>
        <p:spPr>
          <a:xfrm rot="-5400000" flipH="1">
            <a:off x="-360239" y="2855315"/>
            <a:ext cx="3282852" cy="967823"/>
          </a:xfrm>
          <a:prstGeom prst="rect">
            <a:avLst/>
          </a:prstGeom>
          <a:noFill/>
          <a:ln>
            <a:noFill/>
          </a:ln>
        </p:spPr>
      </p:pic>
      <p:pic>
        <p:nvPicPr>
          <p:cNvPr id="56" name="Google Shape;56;p8"/>
          <p:cNvPicPr preferRelativeResize="0"/>
          <p:nvPr/>
        </p:nvPicPr>
        <p:blipFill rotWithShape="1">
          <a:blip r:embed="rId6">
            <a:alphaModFix/>
          </a:blip>
          <a:srcRect l="14117" t="17063" r="17253" b="58861"/>
          <a:stretch/>
        </p:blipFill>
        <p:spPr>
          <a:xfrm rot="-5400000">
            <a:off x="6499050" y="1548277"/>
            <a:ext cx="3543773" cy="91062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9"/>
          <p:cNvSpPr txBox="1">
            <a:spLocks noGrp="1"/>
          </p:cNvSpPr>
          <p:nvPr>
            <p:ph type="title"/>
          </p:nvPr>
        </p:nvSpPr>
        <p:spPr>
          <a:xfrm>
            <a:off x="1125225" y="1633050"/>
            <a:ext cx="3266400" cy="8142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9" name="Google Shape;59;p9"/>
          <p:cNvSpPr txBox="1">
            <a:spLocks noGrp="1"/>
          </p:cNvSpPr>
          <p:nvPr>
            <p:ph type="subTitle" idx="1"/>
          </p:nvPr>
        </p:nvSpPr>
        <p:spPr>
          <a:xfrm>
            <a:off x="948000" y="2447250"/>
            <a:ext cx="3443700" cy="1444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pic>
        <p:nvPicPr>
          <p:cNvPr id="60" name="Google Shape;60;p9"/>
          <p:cNvPicPr preferRelativeResize="0"/>
          <p:nvPr/>
        </p:nvPicPr>
        <p:blipFill>
          <a:blip r:embed="rId3">
            <a:alphaModFix/>
          </a:blip>
          <a:stretch>
            <a:fillRect/>
          </a:stretch>
        </p:blipFill>
        <p:spPr>
          <a:xfrm>
            <a:off x="698852" y="249801"/>
            <a:ext cx="1917073" cy="1967027"/>
          </a:xfrm>
          <a:prstGeom prst="rect">
            <a:avLst/>
          </a:prstGeom>
          <a:noFill/>
          <a:ln>
            <a:noFill/>
          </a:ln>
        </p:spPr>
      </p:pic>
      <p:pic>
        <p:nvPicPr>
          <p:cNvPr id="61" name="Google Shape;61;p9"/>
          <p:cNvPicPr preferRelativeResize="0"/>
          <p:nvPr/>
        </p:nvPicPr>
        <p:blipFill rotWithShape="1">
          <a:blip r:embed="rId4">
            <a:alphaModFix/>
          </a:blip>
          <a:srcRect t="2630" b="68651"/>
          <a:stretch/>
        </p:blipFill>
        <p:spPr>
          <a:xfrm rot="10799992">
            <a:off x="698849" y="3867082"/>
            <a:ext cx="4129351" cy="1011738"/>
          </a:xfrm>
          <a:prstGeom prst="rect">
            <a:avLst/>
          </a:prstGeom>
          <a:noFill/>
          <a:ln>
            <a:noFill/>
          </a:ln>
        </p:spPr>
      </p:pic>
      <p:pic>
        <p:nvPicPr>
          <p:cNvPr id="62" name="Google Shape;62;p9"/>
          <p:cNvPicPr preferRelativeResize="0"/>
          <p:nvPr/>
        </p:nvPicPr>
        <p:blipFill rotWithShape="1">
          <a:blip r:embed="rId5">
            <a:alphaModFix/>
          </a:blip>
          <a:srcRect l="25875" r="37202"/>
          <a:stretch/>
        </p:blipFill>
        <p:spPr>
          <a:xfrm rot="951342" flipH="1">
            <a:off x="7989808" y="2953423"/>
            <a:ext cx="635312" cy="1765551"/>
          </a:xfrm>
          <a:prstGeom prst="rect">
            <a:avLst/>
          </a:prstGeom>
          <a:noFill/>
          <a:ln>
            <a:noFill/>
          </a:ln>
        </p:spPr>
      </p:pic>
      <p:pic>
        <p:nvPicPr>
          <p:cNvPr id="63" name="Google Shape;63;p9"/>
          <p:cNvPicPr preferRelativeResize="0"/>
          <p:nvPr/>
        </p:nvPicPr>
        <p:blipFill>
          <a:blip r:embed="rId6">
            <a:alphaModFix/>
          </a:blip>
          <a:stretch>
            <a:fillRect/>
          </a:stretch>
        </p:blipFill>
        <p:spPr>
          <a:xfrm>
            <a:off x="7383326" y="161100"/>
            <a:ext cx="1570627" cy="161155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8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13"/>
          <p:cNvSpPr txBox="1">
            <a:spLocks noGrp="1"/>
          </p:cNvSpPr>
          <p:nvPr>
            <p:ph type="title" hasCustomPrompt="1"/>
          </p:nvPr>
        </p:nvSpPr>
        <p:spPr>
          <a:xfrm flipH="1">
            <a:off x="1191850" y="1724600"/>
            <a:ext cx="862200" cy="98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00" b="1"/>
            </a:lvl1pPr>
            <a:lvl2pPr lvl="1" algn="r" rtl="0">
              <a:spcBef>
                <a:spcPts val="0"/>
              </a:spcBef>
              <a:spcAft>
                <a:spcPts val="0"/>
              </a:spcAft>
              <a:buClr>
                <a:schemeClr val="dk1"/>
              </a:buClr>
              <a:buSzPts val="2500"/>
              <a:buNone/>
              <a:defRPr sz="2500">
                <a:solidFill>
                  <a:schemeClr val="dk1"/>
                </a:solidFill>
              </a:defRPr>
            </a:lvl2pPr>
            <a:lvl3pPr lvl="2" algn="r" rtl="0">
              <a:spcBef>
                <a:spcPts val="0"/>
              </a:spcBef>
              <a:spcAft>
                <a:spcPts val="0"/>
              </a:spcAft>
              <a:buClr>
                <a:schemeClr val="dk1"/>
              </a:buClr>
              <a:buSzPts val="2500"/>
              <a:buNone/>
              <a:defRPr sz="2500">
                <a:solidFill>
                  <a:schemeClr val="dk1"/>
                </a:solidFill>
              </a:defRPr>
            </a:lvl3pPr>
            <a:lvl4pPr lvl="3" algn="r" rtl="0">
              <a:spcBef>
                <a:spcPts val="0"/>
              </a:spcBef>
              <a:spcAft>
                <a:spcPts val="0"/>
              </a:spcAft>
              <a:buClr>
                <a:schemeClr val="dk1"/>
              </a:buClr>
              <a:buSzPts val="2500"/>
              <a:buNone/>
              <a:defRPr sz="2500">
                <a:solidFill>
                  <a:schemeClr val="dk1"/>
                </a:solidFill>
              </a:defRPr>
            </a:lvl4pPr>
            <a:lvl5pPr lvl="4" algn="r" rtl="0">
              <a:spcBef>
                <a:spcPts val="0"/>
              </a:spcBef>
              <a:spcAft>
                <a:spcPts val="0"/>
              </a:spcAft>
              <a:buClr>
                <a:schemeClr val="dk1"/>
              </a:buClr>
              <a:buSzPts val="2500"/>
              <a:buNone/>
              <a:defRPr sz="2500">
                <a:solidFill>
                  <a:schemeClr val="dk1"/>
                </a:solidFill>
              </a:defRPr>
            </a:lvl5pPr>
            <a:lvl6pPr lvl="5" algn="r" rtl="0">
              <a:spcBef>
                <a:spcPts val="0"/>
              </a:spcBef>
              <a:spcAft>
                <a:spcPts val="0"/>
              </a:spcAft>
              <a:buClr>
                <a:schemeClr val="dk1"/>
              </a:buClr>
              <a:buSzPts val="2500"/>
              <a:buNone/>
              <a:defRPr sz="2500">
                <a:solidFill>
                  <a:schemeClr val="dk1"/>
                </a:solidFill>
              </a:defRPr>
            </a:lvl6pPr>
            <a:lvl7pPr lvl="6" algn="r" rtl="0">
              <a:spcBef>
                <a:spcPts val="0"/>
              </a:spcBef>
              <a:spcAft>
                <a:spcPts val="0"/>
              </a:spcAft>
              <a:buClr>
                <a:schemeClr val="dk1"/>
              </a:buClr>
              <a:buSzPts val="2500"/>
              <a:buNone/>
              <a:defRPr sz="2500">
                <a:solidFill>
                  <a:schemeClr val="dk1"/>
                </a:solidFill>
              </a:defRPr>
            </a:lvl7pPr>
            <a:lvl8pPr lvl="7" algn="r" rtl="0">
              <a:spcBef>
                <a:spcPts val="0"/>
              </a:spcBef>
              <a:spcAft>
                <a:spcPts val="0"/>
              </a:spcAft>
              <a:buClr>
                <a:schemeClr val="dk1"/>
              </a:buClr>
              <a:buSzPts val="2500"/>
              <a:buNone/>
              <a:defRPr sz="2500">
                <a:solidFill>
                  <a:schemeClr val="dk1"/>
                </a:solidFill>
              </a:defRPr>
            </a:lvl8pPr>
            <a:lvl9pPr lvl="8" algn="r" rtl="0">
              <a:spcBef>
                <a:spcPts val="0"/>
              </a:spcBef>
              <a:spcAft>
                <a:spcPts val="0"/>
              </a:spcAft>
              <a:buClr>
                <a:schemeClr val="dk1"/>
              </a:buClr>
              <a:buSzPts val="2500"/>
              <a:buNone/>
              <a:defRPr sz="2500">
                <a:solidFill>
                  <a:schemeClr val="dk1"/>
                </a:solidFill>
              </a:defRPr>
            </a:lvl9pPr>
          </a:lstStyle>
          <a:p>
            <a:r>
              <a:t>xx%</a:t>
            </a:r>
          </a:p>
        </p:txBody>
      </p:sp>
      <p:sp>
        <p:nvSpPr>
          <p:cNvPr id="85" name="Google Shape;85;p13"/>
          <p:cNvSpPr txBox="1">
            <a:spLocks noGrp="1"/>
          </p:cNvSpPr>
          <p:nvPr>
            <p:ph type="subTitle" idx="1"/>
          </p:nvPr>
        </p:nvSpPr>
        <p:spPr>
          <a:xfrm>
            <a:off x="2003463" y="2102325"/>
            <a:ext cx="2244300" cy="531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86" name="Google Shape;86;p13"/>
          <p:cNvSpPr txBox="1">
            <a:spLocks noGrp="1"/>
          </p:cNvSpPr>
          <p:nvPr>
            <p:ph type="subTitle" idx="2"/>
          </p:nvPr>
        </p:nvSpPr>
        <p:spPr>
          <a:xfrm>
            <a:off x="2003475" y="1562025"/>
            <a:ext cx="2244300" cy="462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Font typeface="Anton"/>
              <a:buNone/>
              <a:defRPr sz="3300">
                <a:latin typeface="Sacramento"/>
                <a:ea typeface="Sacramento"/>
                <a:cs typeface="Sacramento"/>
                <a:sym typeface="Sacramento"/>
              </a:defRPr>
            </a:lvl1pPr>
            <a:lvl2pPr lvl="1" algn="r" rtl="0">
              <a:spcBef>
                <a:spcPts val="0"/>
              </a:spcBef>
              <a:spcAft>
                <a:spcPts val="0"/>
              </a:spcAft>
              <a:buClr>
                <a:schemeClr val="dk1"/>
              </a:buClr>
              <a:buSzPts val="2000"/>
              <a:buFont typeface="Anton"/>
              <a:buNone/>
              <a:defRPr sz="2000">
                <a:solidFill>
                  <a:schemeClr val="dk1"/>
                </a:solidFill>
                <a:latin typeface="Anton"/>
                <a:ea typeface="Anton"/>
                <a:cs typeface="Anton"/>
                <a:sym typeface="Anton"/>
              </a:defRPr>
            </a:lvl2pPr>
            <a:lvl3pPr lvl="2" algn="r" rtl="0">
              <a:spcBef>
                <a:spcPts val="0"/>
              </a:spcBef>
              <a:spcAft>
                <a:spcPts val="0"/>
              </a:spcAft>
              <a:buClr>
                <a:schemeClr val="dk1"/>
              </a:buClr>
              <a:buSzPts val="2000"/>
              <a:buFont typeface="Anton"/>
              <a:buNone/>
              <a:defRPr sz="2000">
                <a:solidFill>
                  <a:schemeClr val="dk1"/>
                </a:solidFill>
                <a:latin typeface="Anton"/>
                <a:ea typeface="Anton"/>
                <a:cs typeface="Anton"/>
                <a:sym typeface="Anton"/>
              </a:defRPr>
            </a:lvl3pPr>
            <a:lvl4pPr lvl="3" algn="r" rtl="0">
              <a:spcBef>
                <a:spcPts val="0"/>
              </a:spcBef>
              <a:spcAft>
                <a:spcPts val="0"/>
              </a:spcAft>
              <a:buClr>
                <a:schemeClr val="dk1"/>
              </a:buClr>
              <a:buSzPts val="2000"/>
              <a:buFont typeface="Anton"/>
              <a:buNone/>
              <a:defRPr sz="2000">
                <a:solidFill>
                  <a:schemeClr val="dk1"/>
                </a:solidFill>
                <a:latin typeface="Anton"/>
                <a:ea typeface="Anton"/>
                <a:cs typeface="Anton"/>
                <a:sym typeface="Anton"/>
              </a:defRPr>
            </a:lvl4pPr>
            <a:lvl5pPr lvl="4" algn="r" rtl="0">
              <a:spcBef>
                <a:spcPts val="0"/>
              </a:spcBef>
              <a:spcAft>
                <a:spcPts val="0"/>
              </a:spcAft>
              <a:buClr>
                <a:schemeClr val="dk1"/>
              </a:buClr>
              <a:buSzPts val="2000"/>
              <a:buFont typeface="Anton"/>
              <a:buNone/>
              <a:defRPr sz="2000">
                <a:solidFill>
                  <a:schemeClr val="dk1"/>
                </a:solidFill>
                <a:latin typeface="Anton"/>
                <a:ea typeface="Anton"/>
                <a:cs typeface="Anton"/>
                <a:sym typeface="Anton"/>
              </a:defRPr>
            </a:lvl5pPr>
            <a:lvl6pPr lvl="5" algn="r" rtl="0">
              <a:spcBef>
                <a:spcPts val="0"/>
              </a:spcBef>
              <a:spcAft>
                <a:spcPts val="0"/>
              </a:spcAft>
              <a:buClr>
                <a:schemeClr val="dk1"/>
              </a:buClr>
              <a:buSzPts val="2000"/>
              <a:buFont typeface="Anton"/>
              <a:buNone/>
              <a:defRPr sz="2000">
                <a:solidFill>
                  <a:schemeClr val="dk1"/>
                </a:solidFill>
                <a:latin typeface="Anton"/>
                <a:ea typeface="Anton"/>
                <a:cs typeface="Anton"/>
                <a:sym typeface="Anton"/>
              </a:defRPr>
            </a:lvl6pPr>
            <a:lvl7pPr lvl="6" algn="r" rtl="0">
              <a:spcBef>
                <a:spcPts val="0"/>
              </a:spcBef>
              <a:spcAft>
                <a:spcPts val="0"/>
              </a:spcAft>
              <a:buClr>
                <a:schemeClr val="dk1"/>
              </a:buClr>
              <a:buSzPts val="2000"/>
              <a:buFont typeface="Anton"/>
              <a:buNone/>
              <a:defRPr sz="2000">
                <a:solidFill>
                  <a:schemeClr val="dk1"/>
                </a:solidFill>
                <a:latin typeface="Anton"/>
                <a:ea typeface="Anton"/>
                <a:cs typeface="Anton"/>
                <a:sym typeface="Anton"/>
              </a:defRPr>
            </a:lvl7pPr>
            <a:lvl8pPr lvl="7" algn="r" rtl="0">
              <a:spcBef>
                <a:spcPts val="0"/>
              </a:spcBef>
              <a:spcAft>
                <a:spcPts val="0"/>
              </a:spcAft>
              <a:buClr>
                <a:schemeClr val="dk1"/>
              </a:buClr>
              <a:buSzPts val="2000"/>
              <a:buFont typeface="Anton"/>
              <a:buNone/>
              <a:defRPr sz="2000">
                <a:solidFill>
                  <a:schemeClr val="dk1"/>
                </a:solidFill>
                <a:latin typeface="Anton"/>
                <a:ea typeface="Anton"/>
                <a:cs typeface="Anton"/>
                <a:sym typeface="Anton"/>
              </a:defRPr>
            </a:lvl8pPr>
            <a:lvl9pPr lvl="8" algn="r" rtl="0">
              <a:spcBef>
                <a:spcPts val="0"/>
              </a:spcBef>
              <a:spcAft>
                <a:spcPts val="0"/>
              </a:spcAft>
              <a:buClr>
                <a:schemeClr val="dk1"/>
              </a:buClr>
              <a:buSzPts val="2000"/>
              <a:buFont typeface="Anton"/>
              <a:buNone/>
              <a:defRPr sz="2000">
                <a:solidFill>
                  <a:schemeClr val="dk1"/>
                </a:solidFill>
                <a:latin typeface="Anton"/>
                <a:ea typeface="Anton"/>
                <a:cs typeface="Anton"/>
                <a:sym typeface="Anton"/>
              </a:defRPr>
            </a:lvl9pPr>
          </a:lstStyle>
          <a:p>
            <a:endParaRPr/>
          </a:p>
        </p:txBody>
      </p:sp>
      <p:sp>
        <p:nvSpPr>
          <p:cNvPr id="87" name="Google Shape;87;p13"/>
          <p:cNvSpPr txBox="1">
            <a:spLocks noGrp="1"/>
          </p:cNvSpPr>
          <p:nvPr>
            <p:ph type="title" idx="3" hasCustomPrompt="1"/>
          </p:nvPr>
        </p:nvSpPr>
        <p:spPr>
          <a:xfrm flipH="1">
            <a:off x="1191850" y="3286225"/>
            <a:ext cx="862200" cy="98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00" b="1"/>
            </a:lvl1pPr>
            <a:lvl2pPr lvl="1" algn="r" rtl="0">
              <a:spcBef>
                <a:spcPts val="0"/>
              </a:spcBef>
              <a:spcAft>
                <a:spcPts val="0"/>
              </a:spcAft>
              <a:buClr>
                <a:schemeClr val="dk1"/>
              </a:buClr>
              <a:buSzPts val="2500"/>
              <a:buNone/>
              <a:defRPr sz="2500">
                <a:solidFill>
                  <a:schemeClr val="dk1"/>
                </a:solidFill>
              </a:defRPr>
            </a:lvl2pPr>
            <a:lvl3pPr lvl="2" algn="r" rtl="0">
              <a:spcBef>
                <a:spcPts val="0"/>
              </a:spcBef>
              <a:spcAft>
                <a:spcPts val="0"/>
              </a:spcAft>
              <a:buClr>
                <a:schemeClr val="dk1"/>
              </a:buClr>
              <a:buSzPts val="2500"/>
              <a:buNone/>
              <a:defRPr sz="2500">
                <a:solidFill>
                  <a:schemeClr val="dk1"/>
                </a:solidFill>
              </a:defRPr>
            </a:lvl3pPr>
            <a:lvl4pPr lvl="3" algn="r" rtl="0">
              <a:spcBef>
                <a:spcPts val="0"/>
              </a:spcBef>
              <a:spcAft>
                <a:spcPts val="0"/>
              </a:spcAft>
              <a:buClr>
                <a:schemeClr val="dk1"/>
              </a:buClr>
              <a:buSzPts val="2500"/>
              <a:buNone/>
              <a:defRPr sz="2500">
                <a:solidFill>
                  <a:schemeClr val="dk1"/>
                </a:solidFill>
              </a:defRPr>
            </a:lvl4pPr>
            <a:lvl5pPr lvl="4" algn="r" rtl="0">
              <a:spcBef>
                <a:spcPts val="0"/>
              </a:spcBef>
              <a:spcAft>
                <a:spcPts val="0"/>
              </a:spcAft>
              <a:buClr>
                <a:schemeClr val="dk1"/>
              </a:buClr>
              <a:buSzPts val="2500"/>
              <a:buNone/>
              <a:defRPr sz="2500">
                <a:solidFill>
                  <a:schemeClr val="dk1"/>
                </a:solidFill>
              </a:defRPr>
            </a:lvl5pPr>
            <a:lvl6pPr lvl="5" algn="r" rtl="0">
              <a:spcBef>
                <a:spcPts val="0"/>
              </a:spcBef>
              <a:spcAft>
                <a:spcPts val="0"/>
              </a:spcAft>
              <a:buClr>
                <a:schemeClr val="dk1"/>
              </a:buClr>
              <a:buSzPts val="2500"/>
              <a:buNone/>
              <a:defRPr sz="2500">
                <a:solidFill>
                  <a:schemeClr val="dk1"/>
                </a:solidFill>
              </a:defRPr>
            </a:lvl6pPr>
            <a:lvl7pPr lvl="6" algn="r" rtl="0">
              <a:spcBef>
                <a:spcPts val="0"/>
              </a:spcBef>
              <a:spcAft>
                <a:spcPts val="0"/>
              </a:spcAft>
              <a:buClr>
                <a:schemeClr val="dk1"/>
              </a:buClr>
              <a:buSzPts val="2500"/>
              <a:buNone/>
              <a:defRPr sz="2500">
                <a:solidFill>
                  <a:schemeClr val="dk1"/>
                </a:solidFill>
              </a:defRPr>
            </a:lvl7pPr>
            <a:lvl8pPr lvl="7" algn="r" rtl="0">
              <a:spcBef>
                <a:spcPts val="0"/>
              </a:spcBef>
              <a:spcAft>
                <a:spcPts val="0"/>
              </a:spcAft>
              <a:buClr>
                <a:schemeClr val="dk1"/>
              </a:buClr>
              <a:buSzPts val="2500"/>
              <a:buNone/>
              <a:defRPr sz="2500">
                <a:solidFill>
                  <a:schemeClr val="dk1"/>
                </a:solidFill>
              </a:defRPr>
            </a:lvl8pPr>
            <a:lvl9pPr lvl="8" algn="r" rtl="0">
              <a:spcBef>
                <a:spcPts val="0"/>
              </a:spcBef>
              <a:spcAft>
                <a:spcPts val="0"/>
              </a:spcAft>
              <a:buClr>
                <a:schemeClr val="dk1"/>
              </a:buClr>
              <a:buSzPts val="2500"/>
              <a:buNone/>
              <a:defRPr sz="2500">
                <a:solidFill>
                  <a:schemeClr val="dk1"/>
                </a:solidFill>
              </a:defRPr>
            </a:lvl9pPr>
          </a:lstStyle>
          <a:p>
            <a:r>
              <a:t>xx%</a:t>
            </a:r>
          </a:p>
        </p:txBody>
      </p:sp>
      <p:sp>
        <p:nvSpPr>
          <p:cNvPr id="88" name="Google Shape;88;p13"/>
          <p:cNvSpPr txBox="1">
            <a:spLocks noGrp="1"/>
          </p:cNvSpPr>
          <p:nvPr>
            <p:ph type="subTitle" idx="4"/>
          </p:nvPr>
        </p:nvSpPr>
        <p:spPr>
          <a:xfrm>
            <a:off x="2003463" y="3752200"/>
            <a:ext cx="2244300" cy="531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89" name="Google Shape;89;p13"/>
          <p:cNvSpPr txBox="1">
            <a:spLocks noGrp="1"/>
          </p:cNvSpPr>
          <p:nvPr>
            <p:ph type="subTitle" idx="5"/>
          </p:nvPr>
        </p:nvSpPr>
        <p:spPr>
          <a:xfrm>
            <a:off x="2003475" y="3211996"/>
            <a:ext cx="2244300" cy="459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Font typeface="Anton"/>
              <a:buNone/>
              <a:defRPr sz="3300">
                <a:latin typeface="Sacramento"/>
                <a:ea typeface="Sacramento"/>
                <a:cs typeface="Sacramento"/>
                <a:sym typeface="Sacramento"/>
              </a:defRPr>
            </a:lvl1pPr>
            <a:lvl2pPr lvl="1" algn="r" rtl="0">
              <a:spcBef>
                <a:spcPts val="0"/>
              </a:spcBef>
              <a:spcAft>
                <a:spcPts val="0"/>
              </a:spcAft>
              <a:buClr>
                <a:schemeClr val="dk1"/>
              </a:buClr>
              <a:buSzPts val="2000"/>
              <a:buFont typeface="Anton"/>
              <a:buNone/>
              <a:defRPr sz="2000">
                <a:solidFill>
                  <a:schemeClr val="dk1"/>
                </a:solidFill>
                <a:latin typeface="Anton"/>
                <a:ea typeface="Anton"/>
                <a:cs typeface="Anton"/>
                <a:sym typeface="Anton"/>
              </a:defRPr>
            </a:lvl2pPr>
            <a:lvl3pPr lvl="2" algn="r" rtl="0">
              <a:spcBef>
                <a:spcPts val="0"/>
              </a:spcBef>
              <a:spcAft>
                <a:spcPts val="0"/>
              </a:spcAft>
              <a:buClr>
                <a:schemeClr val="dk1"/>
              </a:buClr>
              <a:buSzPts val="2000"/>
              <a:buFont typeface="Anton"/>
              <a:buNone/>
              <a:defRPr sz="2000">
                <a:solidFill>
                  <a:schemeClr val="dk1"/>
                </a:solidFill>
                <a:latin typeface="Anton"/>
                <a:ea typeface="Anton"/>
                <a:cs typeface="Anton"/>
                <a:sym typeface="Anton"/>
              </a:defRPr>
            </a:lvl3pPr>
            <a:lvl4pPr lvl="3" algn="r" rtl="0">
              <a:spcBef>
                <a:spcPts val="0"/>
              </a:spcBef>
              <a:spcAft>
                <a:spcPts val="0"/>
              </a:spcAft>
              <a:buClr>
                <a:schemeClr val="dk1"/>
              </a:buClr>
              <a:buSzPts val="2000"/>
              <a:buFont typeface="Anton"/>
              <a:buNone/>
              <a:defRPr sz="2000">
                <a:solidFill>
                  <a:schemeClr val="dk1"/>
                </a:solidFill>
                <a:latin typeface="Anton"/>
                <a:ea typeface="Anton"/>
                <a:cs typeface="Anton"/>
                <a:sym typeface="Anton"/>
              </a:defRPr>
            </a:lvl4pPr>
            <a:lvl5pPr lvl="4" algn="r" rtl="0">
              <a:spcBef>
                <a:spcPts val="0"/>
              </a:spcBef>
              <a:spcAft>
                <a:spcPts val="0"/>
              </a:spcAft>
              <a:buClr>
                <a:schemeClr val="dk1"/>
              </a:buClr>
              <a:buSzPts val="2000"/>
              <a:buFont typeface="Anton"/>
              <a:buNone/>
              <a:defRPr sz="2000">
                <a:solidFill>
                  <a:schemeClr val="dk1"/>
                </a:solidFill>
                <a:latin typeface="Anton"/>
                <a:ea typeface="Anton"/>
                <a:cs typeface="Anton"/>
                <a:sym typeface="Anton"/>
              </a:defRPr>
            </a:lvl5pPr>
            <a:lvl6pPr lvl="5" algn="r" rtl="0">
              <a:spcBef>
                <a:spcPts val="0"/>
              </a:spcBef>
              <a:spcAft>
                <a:spcPts val="0"/>
              </a:spcAft>
              <a:buClr>
                <a:schemeClr val="dk1"/>
              </a:buClr>
              <a:buSzPts val="2000"/>
              <a:buFont typeface="Anton"/>
              <a:buNone/>
              <a:defRPr sz="2000">
                <a:solidFill>
                  <a:schemeClr val="dk1"/>
                </a:solidFill>
                <a:latin typeface="Anton"/>
                <a:ea typeface="Anton"/>
                <a:cs typeface="Anton"/>
                <a:sym typeface="Anton"/>
              </a:defRPr>
            </a:lvl6pPr>
            <a:lvl7pPr lvl="6" algn="r" rtl="0">
              <a:spcBef>
                <a:spcPts val="0"/>
              </a:spcBef>
              <a:spcAft>
                <a:spcPts val="0"/>
              </a:spcAft>
              <a:buClr>
                <a:schemeClr val="dk1"/>
              </a:buClr>
              <a:buSzPts val="2000"/>
              <a:buFont typeface="Anton"/>
              <a:buNone/>
              <a:defRPr sz="2000">
                <a:solidFill>
                  <a:schemeClr val="dk1"/>
                </a:solidFill>
                <a:latin typeface="Anton"/>
                <a:ea typeface="Anton"/>
                <a:cs typeface="Anton"/>
                <a:sym typeface="Anton"/>
              </a:defRPr>
            </a:lvl7pPr>
            <a:lvl8pPr lvl="7" algn="r" rtl="0">
              <a:spcBef>
                <a:spcPts val="0"/>
              </a:spcBef>
              <a:spcAft>
                <a:spcPts val="0"/>
              </a:spcAft>
              <a:buClr>
                <a:schemeClr val="dk1"/>
              </a:buClr>
              <a:buSzPts val="2000"/>
              <a:buFont typeface="Anton"/>
              <a:buNone/>
              <a:defRPr sz="2000">
                <a:solidFill>
                  <a:schemeClr val="dk1"/>
                </a:solidFill>
                <a:latin typeface="Anton"/>
                <a:ea typeface="Anton"/>
                <a:cs typeface="Anton"/>
                <a:sym typeface="Anton"/>
              </a:defRPr>
            </a:lvl8pPr>
            <a:lvl9pPr lvl="8" algn="r" rtl="0">
              <a:spcBef>
                <a:spcPts val="0"/>
              </a:spcBef>
              <a:spcAft>
                <a:spcPts val="0"/>
              </a:spcAft>
              <a:buClr>
                <a:schemeClr val="dk1"/>
              </a:buClr>
              <a:buSzPts val="2000"/>
              <a:buFont typeface="Anton"/>
              <a:buNone/>
              <a:defRPr sz="2000">
                <a:solidFill>
                  <a:schemeClr val="dk1"/>
                </a:solidFill>
                <a:latin typeface="Anton"/>
                <a:ea typeface="Anton"/>
                <a:cs typeface="Anton"/>
                <a:sym typeface="Anton"/>
              </a:defRPr>
            </a:lvl9pPr>
          </a:lstStyle>
          <a:p>
            <a:endParaRPr/>
          </a:p>
        </p:txBody>
      </p:sp>
      <p:sp>
        <p:nvSpPr>
          <p:cNvPr id="90" name="Google Shape;90;p13"/>
          <p:cNvSpPr txBox="1">
            <a:spLocks noGrp="1"/>
          </p:cNvSpPr>
          <p:nvPr>
            <p:ph type="title" idx="6" hasCustomPrompt="1"/>
          </p:nvPr>
        </p:nvSpPr>
        <p:spPr>
          <a:xfrm flipH="1">
            <a:off x="4693250" y="1648400"/>
            <a:ext cx="862200" cy="98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00" b="1"/>
            </a:lvl1pPr>
            <a:lvl2pPr lvl="1" algn="r" rtl="0">
              <a:spcBef>
                <a:spcPts val="0"/>
              </a:spcBef>
              <a:spcAft>
                <a:spcPts val="0"/>
              </a:spcAft>
              <a:buClr>
                <a:schemeClr val="dk1"/>
              </a:buClr>
              <a:buSzPts val="2500"/>
              <a:buNone/>
              <a:defRPr sz="2500">
                <a:solidFill>
                  <a:schemeClr val="dk1"/>
                </a:solidFill>
              </a:defRPr>
            </a:lvl2pPr>
            <a:lvl3pPr lvl="2" algn="r" rtl="0">
              <a:spcBef>
                <a:spcPts val="0"/>
              </a:spcBef>
              <a:spcAft>
                <a:spcPts val="0"/>
              </a:spcAft>
              <a:buClr>
                <a:schemeClr val="dk1"/>
              </a:buClr>
              <a:buSzPts val="2500"/>
              <a:buNone/>
              <a:defRPr sz="2500">
                <a:solidFill>
                  <a:schemeClr val="dk1"/>
                </a:solidFill>
              </a:defRPr>
            </a:lvl3pPr>
            <a:lvl4pPr lvl="3" algn="r" rtl="0">
              <a:spcBef>
                <a:spcPts val="0"/>
              </a:spcBef>
              <a:spcAft>
                <a:spcPts val="0"/>
              </a:spcAft>
              <a:buClr>
                <a:schemeClr val="dk1"/>
              </a:buClr>
              <a:buSzPts val="2500"/>
              <a:buNone/>
              <a:defRPr sz="2500">
                <a:solidFill>
                  <a:schemeClr val="dk1"/>
                </a:solidFill>
              </a:defRPr>
            </a:lvl4pPr>
            <a:lvl5pPr lvl="4" algn="r" rtl="0">
              <a:spcBef>
                <a:spcPts val="0"/>
              </a:spcBef>
              <a:spcAft>
                <a:spcPts val="0"/>
              </a:spcAft>
              <a:buClr>
                <a:schemeClr val="dk1"/>
              </a:buClr>
              <a:buSzPts val="2500"/>
              <a:buNone/>
              <a:defRPr sz="2500">
                <a:solidFill>
                  <a:schemeClr val="dk1"/>
                </a:solidFill>
              </a:defRPr>
            </a:lvl5pPr>
            <a:lvl6pPr lvl="5" algn="r" rtl="0">
              <a:spcBef>
                <a:spcPts val="0"/>
              </a:spcBef>
              <a:spcAft>
                <a:spcPts val="0"/>
              </a:spcAft>
              <a:buClr>
                <a:schemeClr val="dk1"/>
              </a:buClr>
              <a:buSzPts val="2500"/>
              <a:buNone/>
              <a:defRPr sz="2500">
                <a:solidFill>
                  <a:schemeClr val="dk1"/>
                </a:solidFill>
              </a:defRPr>
            </a:lvl6pPr>
            <a:lvl7pPr lvl="6" algn="r" rtl="0">
              <a:spcBef>
                <a:spcPts val="0"/>
              </a:spcBef>
              <a:spcAft>
                <a:spcPts val="0"/>
              </a:spcAft>
              <a:buClr>
                <a:schemeClr val="dk1"/>
              </a:buClr>
              <a:buSzPts val="2500"/>
              <a:buNone/>
              <a:defRPr sz="2500">
                <a:solidFill>
                  <a:schemeClr val="dk1"/>
                </a:solidFill>
              </a:defRPr>
            </a:lvl7pPr>
            <a:lvl8pPr lvl="7" algn="r" rtl="0">
              <a:spcBef>
                <a:spcPts val="0"/>
              </a:spcBef>
              <a:spcAft>
                <a:spcPts val="0"/>
              </a:spcAft>
              <a:buClr>
                <a:schemeClr val="dk1"/>
              </a:buClr>
              <a:buSzPts val="2500"/>
              <a:buNone/>
              <a:defRPr sz="2500">
                <a:solidFill>
                  <a:schemeClr val="dk1"/>
                </a:solidFill>
              </a:defRPr>
            </a:lvl8pPr>
            <a:lvl9pPr lvl="8" algn="r" rtl="0">
              <a:spcBef>
                <a:spcPts val="0"/>
              </a:spcBef>
              <a:spcAft>
                <a:spcPts val="0"/>
              </a:spcAft>
              <a:buClr>
                <a:schemeClr val="dk1"/>
              </a:buClr>
              <a:buSzPts val="2500"/>
              <a:buNone/>
              <a:defRPr sz="2500">
                <a:solidFill>
                  <a:schemeClr val="dk1"/>
                </a:solidFill>
              </a:defRPr>
            </a:lvl9pPr>
          </a:lstStyle>
          <a:p>
            <a:r>
              <a:t>xx%</a:t>
            </a:r>
          </a:p>
        </p:txBody>
      </p:sp>
      <p:sp>
        <p:nvSpPr>
          <p:cNvPr id="91" name="Google Shape;91;p13"/>
          <p:cNvSpPr txBox="1">
            <a:spLocks noGrp="1"/>
          </p:cNvSpPr>
          <p:nvPr>
            <p:ph type="subTitle" idx="7"/>
          </p:nvPr>
        </p:nvSpPr>
        <p:spPr>
          <a:xfrm>
            <a:off x="5631650" y="2102325"/>
            <a:ext cx="2244300" cy="531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92" name="Google Shape;92;p13"/>
          <p:cNvSpPr txBox="1">
            <a:spLocks noGrp="1"/>
          </p:cNvSpPr>
          <p:nvPr>
            <p:ph type="title" idx="8" hasCustomPrompt="1"/>
          </p:nvPr>
        </p:nvSpPr>
        <p:spPr>
          <a:xfrm flipH="1">
            <a:off x="4693250" y="3286225"/>
            <a:ext cx="862200" cy="98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00" b="1"/>
            </a:lvl1pPr>
            <a:lvl2pPr lvl="1" algn="r" rtl="0">
              <a:spcBef>
                <a:spcPts val="0"/>
              </a:spcBef>
              <a:spcAft>
                <a:spcPts val="0"/>
              </a:spcAft>
              <a:buClr>
                <a:schemeClr val="dk1"/>
              </a:buClr>
              <a:buSzPts val="2500"/>
              <a:buNone/>
              <a:defRPr sz="2500">
                <a:solidFill>
                  <a:schemeClr val="dk1"/>
                </a:solidFill>
              </a:defRPr>
            </a:lvl2pPr>
            <a:lvl3pPr lvl="2" algn="r" rtl="0">
              <a:spcBef>
                <a:spcPts val="0"/>
              </a:spcBef>
              <a:spcAft>
                <a:spcPts val="0"/>
              </a:spcAft>
              <a:buClr>
                <a:schemeClr val="dk1"/>
              </a:buClr>
              <a:buSzPts val="2500"/>
              <a:buNone/>
              <a:defRPr sz="2500">
                <a:solidFill>
                  <a:schemeClr val="dk1"/>
                </a:solidFill>
              </a:defRPr>
            </a:lvl3pPr>
            <a:lvl4pPr lvl="3" algn="r" rtl="0">
              <a:spcBef>
                <a:spcPts val="0"/>
              </a:spcBef>
              <a:spcAft>
                <a:spcPts val="0"/>
              </a:spcAft>
              <a:buClr>
                <a:schemeClr val="dk1"/>
              </a:buClr>
              <a:buSzPts val="2500"/>
              <a:buNone/>
              <a:defRPr sz="2500">
                <a:solidFill>
                  <a:schemeClr val="dk1"/>
                </a:solidFill>
              </a:defRPr>
            </a:lvl4pPr>
            <a:lvl5pPr lvl="4" algn="r" rtl="0">
              <a:spcBef>
                <a:spcPts val="0"/>
              </a:spcBef>
              <a:spcAft>
                <a:spcPts val="0"/>
              </a:spcAft>
              <a:buClr>
                <a:schemeClr val="dk1"/>
              </a:buClr>
              <a:buSzPts val="2500"/>
              <a:buNone/>
              <a:defRPr sz="2500">
                <a:solidFill>
                  <a:schemeClr val="dk1"/>
                </a:solidFill>
              </a:defRPr>
            </a:lvl5pPr>
            <a:lvl6pPr lvl="5" algn="r" rtl="0">
              <a:spcBef>
                <a:spcPts val="0"/>
              </a:spcBef>
              <a:spcAft>
                <a:spcPts val="0"/>
              </a:spcAft>
              <a:buClr>
                <a:schemeClr val="dk1"/>
              </a:buClr>
              <a:buSzPts val="2500"/>
              <a:buNone/>
              <a:defRPr sz="2500">
                <a:solidFill>
                  <a:schemeClr val="dk1"/>
                </a:solidFill>
              </a:defRPr>
            </a:lvl6pPr>
            <a:lvl7pPr lvl="6" algn="r" rtl="0">
              <a:spcBef>
                <a:spcPts val="0"/>
              </a:spcBef>
              <a:spcAft>
                <a:spcPts val="0"/>
              </a:spcAft>
              <a:buClr>
                <a:schemeClr val="dk1"/>
              </a:buClr>
              <a:buSzPts val="2500"/>
              <a:buNone/>
              <a:defRPr sz="2500">
                <a:solidFill>
                  <a:schemeClr val="dk1"/>
                </a:solidFill>
              </a:defRPr>
            </a:lvl7pPr>
            <a:lvl8pPr lvl="7" algn="r" rtl="0">
              <a:spcBef>
                <a:spcPts val="0"/>
              </a:spcBef>
              <a:spcAft>
                <a:spcPts val="0"/>
              </a:spcAft>
              <a:buClr>
                <a:schemeClr val="dk1"/>
              </a:buClr>
              <a:buSzPts val="2500"/>
              <a:buNone/>
              <a:defRPr sz="2500">
                <a:solidFill>
                  <a:schemeClr val="dk1"/>
                </a:solidFill>
              </a:defRPr>
            </a:lvl8pPr>
            <a:lvl9pPr lvl="8" algn="r" rtl="0">
              <a:spcBef>
                <a:spcPts val="0"/>
              </a:spcBef>
              <a:spcAft>
                <a:spcPts val="0"/>
              </a:spcAft>
              <a:buClr>
                <a:schemeClr val="dk1"/>
              </a:buClr>
              <a:buSzPts val="2500"/>
              <a:buNone/>
              <a:defRPr sz="2500">
                <a:solidFill>
                  <a:schemeClr val="dk1"/>
                </a:solidFill>
              </a:defRPr>
            </a:lvl9pPr>
          </a:lstStyle>
          <a:p>
            <a:r>
              <a:t>xx%</a:t>
            </a:r>
          </a:p>
        </p:txBody>
      </p:sp>
      <p:sp>
        <p:nvSpPr>
          <p:cNvPr id="93" name="Google Shape;93;p13"/>
          <p:cNvSpPr txBox="1">
            <a:spLocks noGrp="1"/>
          </p:cNvSpPr>
          <p:nvPr>
            <p:ph type="subTitle" idx="9"/>
          </p:nvPr>
        </p:nvSpPr>
        <p:spPr>
          <a:xfrm>
            <a:off x="5631650" y="3750550"/>
            <a:ext cx="2244300" cy="531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94" name="Google Shape;94;p13"/>
          <p:cNvSpPr txBox="1">
            <a:spLocks noGrp="1"/>
          </p:cNvSpPr>
          <p:nvPr>
            <p:ph type="subTitle" idx="13"/>
          </p:nvPr>
        </p:nvSpPr>
        <p:spPr>
          <a:xfrm>
            <a:off x="5631645" y="3209010"/>
            <a:ext cx="2244300" cy="459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Font typeface="Anton"/>
              <a:buNone/>
              <a:defRPr sz="3300">
                <a:latin typeface="Sacramento"/>
                <a:ea typeface="Sacramento"/>
                <a:cs typeface="Sacramento"/>
                <a:sym typeface="Sacramento"/>
              </a:defRPr>
            </a:lvl1pPr>
            <a:lvl2pPr lvl="1" algn="r" rtl="0">
              <a:spcBef>
                <a:spcPts val="0"/>
              </a:spcBef>
              <a:spcAft>
                <a:spcPts val="0"/>
              </a:spcAft>
              <a:buClr>
                <a:schemeClr val="dk1"/>
              </a:buClr>
              <a:buSzPts val="2000"/>
              <a:buFont typeface="Anton"/>
              <a:buNone/>
              <a:defRPr sz="2000">
                <a:solidFill>
                  <a:schemeClr val="dk1"/>
                </a:solidFill>
                <a:latin typeface="Anton"/>
                <a:ea typeface="Anton"/>
                <a:cs typeface="Anton"/>
                <a:sym typeface="Anton"/>
              </a:defRPr>
            </a:lvl2pPr>
            <a:lvl3pPr lvl="2" algn="r" rtl="0">
              <a:spcBef>
                <a:spcPts val="0"/>
              </a:spcBef>
              <a:spcAft>
                <a:spcPts val="0"/>
              </a:spcAft>
              <a:buClr>
                <a:schemeClr val="dk1"/>
              </a:buClr>
              <a:buSzPts val="2000"/>
              <a:buFont typeface="Anton"/>
              <a:buNone/>
              <a:defRPr sz="2000">
                <a:solidFill>
                  <a:schemeClr val="dk1"/>
                </a:solidFill>
                <a:latin typeface="Anton"/>
                <a:ea typeface="Anton"/>
                <a:cs typeface="Anton"/>
                <a:sym typeface="Anton"/>
              </a:defRPr>
            </a:lvl3pPr>
            <a:lvl4pPr lvl="3" algn="r" rtl="0">
              <a:spcBef>
                <a:spcPts val="0"/>
              </a:spcBef>
              <a:spcAft>
                <a:spcPts val="0"/>
              </a:spcAft>
              <a:buClr>
                <a:schemeClr val="dk1"/>
              </a:buClr>
              <a:buSzPts val="2000"/>
              <a:buFont typeface="Anton"/>
              <a:buNone/>
              <a:defRPr sz="2000">
                <a:solidFill>
                  <a:schemeClr val="dk1"/>
                </a:solidFill>
                <a:latin typeface="Anton"/>
                <a:ea typeface="Anton"/>
                <a:cs typeface="Anton"/>
                <a:sym typeface="Anton"/>
              </a:defRPr>
            </a:lvl4pPr>
            <a:lvl5pPr lvl="4" algn="r" rtl="0">
              <a:spcBef>
                <a:spcPts val="0"/>
              </a:spcBef>
              <a:spcAft>
                <a:spcPts val="0"/>
              </a:spcAft>
              <a:buClr>
                <a:schemeClr val="dk1"/>
              </a:buClr>
              <a:buSzPts val="2000"/>
              <a:buFont typeface="Anton"/>
              <a:buNone/>
              <a:defRPr sz="2000">
                <a:solidFill>
                  <a:schemeClr val="dk1"/>
                </a:solidFill>
                <a:latin typeface="Anton"/>
                <a:ea typeface="Anton"/>
                <a:cs typeface="Anton"/>
                <a:sym typeface="Anton"/>
              </a:defRPr>
            </a:lvl5pPr>
            <a:lvl6pPr lvl="5" algn="r" rtl="0">
              <a:spcBef>
                <a:spcPts val="0"/>
              </a:spcBef>
              <a:spcAft>
                <a:spcPts val="0"/>
              </a:spcAft>
              <a:buClr>
                <a:schemeClr val="dk1"/>
              </a:buClr>
              <a:buSzPts val="2000"/>
              <a:buFont typeface="Anton"/>
              <a:buNone/>
              <a:defRPr sz="2000">
                <a:solidFill>
                  <a:schemeClr val="dk1"/>
                </a:solidFill>
                <a:latin typeface="Anton"/>
                <a:ea typeface="Anton"/>
                <a:cs typeface="Anton"/>
                <a:sym typeface="Anton"/>
              </a:defRPr>
            </a:lvl6pPr>
            <a:lvl7pPr lvl="6" algn="r" rtl="0">
              <a:spcBef>
                <a:spcPts val="0"/>
              </a:spcBef>
              <a:spcAft>
                <a:spcPts val="0"/>
              </a:spcAft>
              <a:buClr>
                <a:schemeClr val="dk1"/>
              </a:buClr>
              <a:buSzPts val="2000"/>
              <a:buFont typeface="Anton"/>
              <a:buNone/>
              <a:defRPr sz="2000">
                <a:solidFill>
                  <a:schemeClr val="dk1"/>
                </a:solidFill>
                <a:latin typeface="Anton"/>
                <a:ea typeface="Anton"/>
                <a:cs typeface="Anton"/>
                <a:sym typeface="Anton"/>
              </a:defRPr>
            </a:lvl7pPr>
            <a:lvl8pPr lvl="7" algn="r" rtl="0">
              <a:spcBef>
                <a:spcPts val="0"/>
              </a:spcBef>
              <a:spcAft>
                <a:spcPts val="0"/>
              </a:spcAft>
              <a:buClr>
                <a:schemeClr val="dk1"/>
              </a:buClr>
              <a:buSzPts val="2000"/>
              <a:buFont typeface="Anton"/>
              <a:buNone/>
              <a:defRPr sz="2000">
                <a:solidFill>
                  <a:schemeClr val="dk1"/>
                </a:solidFill>
                <a:latin typeface="Anton"/>
                <a:ea typeface="Anton"/>
                <a:cs typeface="Anton"/>
                <a:sym typeface="Anton"/>
              </a:defRPr>
            </a:lvl8pPr>
            <a:lvl9pPr lvl="8" algn="r" rtl="0">
              <a:spcBef>
                <a:spcPts val="0"/>
              </a:spcBef>
              <a:spcAft>
                <a:spcPts val="0"/>
              </a:spcAft>
              <a:buClr>
                <a:schemeClr val="dk1"/>
              </a:buClr>
              <a:buSzPts val="2000"/>
              <a:buFont typeface="Anton"/>
              <a:buNone/>
              <a:defRPr sz="2000">
                <a:solidFill>
                  <a:schemeClr val="dk1"/>
                </a:solidFill>
                <a:latin typeface="Anton"/>
                <a:ea typeface="Anton"/>
                <a:cs typeface="Anton"/>
                <a:sym typeface="Anton"/>
              </a:defRPr>
            </a:lvl9pPr>
          </a:lstStyle>
          <a:p>
            <a:endParaRPr/>
          </a:p>
        </p:txBody>
      </p:sp>
      <p:sp>
        <p:nvSpPr>
          <p:cNvPr id="95" name="Google Shape;95;p13"/>
          <p:cNvSpPr txBox="1">
            <a:spLocks noGrp="1"/>
          </p:cNvSpPr>
          <p:nvPr>
            <p:ph type="subTitle" idx="14"/>
          </p:nvPr>
        </p:nvSpPr>
        <p:spPr>
          <a:xfrm>
            <a:off x="5631645" y="1562025"/>
            <a:ext cx="2244300" cy="462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Font typeface="Anton"/>
              <a:buNone/>
              <a:defRPr sz="3300">
                <a:latin typeface="Sacramento"/>
                <a:ea typeface="Sacramento"/>
                <a:cs typeface="Sacramento"/>
                <a:sym typeface="Sacramento"/>
              </a:defRPr>
            </a:lvl1pPr>
            <a:lvl2pPr lvl="1" algn="r" rtl="0">
              <a:spcBef>
                <a:spcPts val="0"/>
              </a:spcBef>
              <a:spcAft>
                <a:spcPts val="0"/>
              </a:spcAft>
              <a:buClr>
                <a:schemeClr val="dk1"/>
              </a:buClr>
              <a:buSzPts val="2000"/>
              <a:buFont typeface="Anton"/>
              <a:buNone/>
              <a:defRPr sz="2000">
                <a:solidFill>
                  <a:schemeClr val="dk1"/>
                </a:solidFill>
                <a:latin typeface="Anton"/>
                <a:ea typeface="Anton"/>
                <a:cs typeface="Anton"/>
                <a:sym typeface="Anton"/>
              </a:defRPr>
            </a:lvl2pPr>
            <a:lvl3pPr lvl="2" algn="r" rtl="0">
              <a:spcBef>
                <a:spcPts val="0"/>
              </a:spcBef>
              <a:spcAft>
                <a:spcPts val="0"/>
              </a:spcAft>
              <a:buClr>
                <a:schemeClr val="dk1"/>
              </a:buClr>
              <a:buSzPts val="2000"/>
              <a:buFont typeface="Anton"/>
              <a:buNone/>
              <a:defRPr sz="2000">
                <a:solidFill>
                  <a:schemeClr val="dk1"/>
                </a:solidFill>
                <a:latin typeface="Anton"/>
                <a:ea typeface="Anton"/>
                <a:cs typeface="Anton"/>
                <a:sym typeface="Anton"/>
              </a:defRPr>
            </a:lvl3pPr>
            <a:lvl4pPr lvl="3" algn="r" rtl="0">
              <a:spcBef>
                <a:spcPts val="0"/>
              </a:spcBef>
              <a:spcAft>
                <a:spcPts val="0"/>
              </a:spcAft>
              <a:buClr>
                <a:schemeClr val="dk1"/>
              </a:buClr>
              <a:buSzPts val="2000"/>
              <a:buFont typeface="Anton"/>
              <a:buNone/>
              <a:defRPr sz="2000">
                <a:solidFill>
                  <a:schemeClr val="dk1"/>
                </a:solidFill>
                <a:latin typeface="Anton"/>
                <a:ea typeface="Anton"/>
                <a:cs typeface="Anton"/>
                <a:sym typeface="Anton"/>
              </a:defRPr>
            </a:lvl4pPr>
            <a:lvl5pPr lvl="4" algn="r" rtl="0">
              <a:spcBef>
                <a:spcPts val="0"/>
              </a:spcBef>
              <a:spcAft>
                <a:spcPts val="0"/>
              </a:spcAft>
              <a:buClr>
                <a:schemeClr val="dk1"/>
              </a:buClr>
              <a:buSzPts val="2000"/>
              <a:buFont typeface="Anton"/>
              <a:buNone/>
              <a:defRPr sz="2000">
                <a:solidFill>
                  <a:schemeClr val="dk1"/>
                </a:solidFill>
                <a:latin typeface="Anton"/>
                <a:ea typeface="Anton"/>
                <a:cs typeface="Anton"/>
                <a:sym typeface="Anton"/>
              </a:defRPr>
            </a:lvl5pPr>
            <a:lvl6pPr lvl="5" algn="r" rtl="0">
              <a:spcBef>
                <a:spcPts val="0"/>
              </a:spcBef>
              <a:spcAft>
                <a:spcPts val="0"/>
              </a:spcAft>
              <a:buClr>
                <a:schemeClr val="dk1"/>
              </a:buClr>
              <a:buSzPts val="2000"/>
              <a:buFont typeface="Anton"/>
              <a:buNone/>
              <a:defRPr sz="2000">
                <a:solidFill>
                  <a:schemeClr val="dk1"/>
                </a:solidFill>
                <a:latin typeface="Anton"/>
                <a:ea typeface="Anton"/>
                <a:cs typeface="Anton"/>
                <a:sym typeface="Anton"/>
              </a:defRPr>
            </a:lvl6pPr>
            <a:lvl7pPr lvl="6" algn="r" rtl="0">
              <a:spcBef>
                <a:spcPts val="0"/>
              </a:spcBef>
              <a:spcAft>
                <a:spcPts val="0"/>
              </a:spcAft>
              <a:buClr>
                <a:schemeClr val="dk1"/>
              </a:buClr>
              <a:buSzPts val="2000"/>
              <a:buFont typeface="Anton"/>
              <a:buNone/>
              <a:defRPr sz="2000">
                <a:solidFill>
                  <a:schemeClr val="dk1"/>
                </a:solidFill>
                <a:latin typeface="Anton"/>
                <a:ea typeface="Anton"/>
                <a:cs typeface="Anton"/>
                <a:sym typeface="Anton"/>
              </a:defRPr>
            </a:lvl7pPr>
            <a:lvl8pPr lvl="7" algn="r" rtl="0">
              <a:spcBef>
                <a:spcPts val="0"/>
              </a:spcBef>
              <a:spcAft>
                <a:spcPts val="0"/>
              </a:spcAft>
              <a:buClr>
                <a:schemeClr val="dk1"/>
              </a:buClr>
              <a:buSzPts val="2000"/>
              <a:buFont typeface="Anton"/>
              <a:buNone/>
              <a:defRPr sz="2000">
                <a:solidFill>
                  <a:schemeClr val="dk1"/>
                </a:solidFill>
                <a:latin typeface="Anton"/>
                <a:ea typeface="Anton"/>
                <a:cs typeface="Anton"/>
                <a:sym typeface="Anton"/>
              </a:defRPr>
            </a:lvl8pPr>
            <a:lvl9pPr lvl="8" algn="r" rtl="0">
              <a:spcBef>
                <a:spcPts val="0"/>
              </a:spcBef>
              <a:spcAft>
                <a:spcPts val="0"/>
              </a:spcAft>
              <a:buClr>
                <a:schemeClr val="dk1"/>
              </a:buClr>
              <a:buSzPts val="2000"/>
              <a:buFont typeface="Anton"/>
              <a:buNone/>
              <a:defRPr sz="2000">
                <a:solidFill>
                  <a:schemeClr val="dk1"/>
                </a:solidFill>
                <a:latin typeface="Anton"/>
                <a:ea typeface="Anton"/>
                <a:cs typeface="Anton"/>
                <a:sym typeface="Anton"/>
              </a:defRPr>
            </a:lvl9pPr>
          </a:lstStyle>
          <a:p>
            <a:endParaRPr/>
          </a:p>
        </p:txBody>
      </p:sp>
      <p:sp>
        <p:nvSpPr>
          <p:cNvPr id="96" name="Google Shape;96;p13"/>
          <p:cNvSpPr txBox="1">
            <a:spLocks noGrp="1"/>
          </p:cNvSpPr>
          <p:nvPr>
            <p:ph type="title" idx="15"/>
          </p:nvPr>
        </p:nvSpPr>
        <p:spPr>
          <a:xfrm>
            <a:off x="879175" y="383250"/>
            <a:ext cx="7550700" cy="56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000">
                <a:latin typeface="Sacramento"/>
                <a:ea typeface="Sacramento"/>
                <a:cs typeface="Sacramento"/>
                <a:sym typeface="Sacramento"/>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pic>
        <p:nvPicPr>
          <p:cNvPr id="97" name="Google Shape;97;p13"/>
          <p:cNvPicPr preferRelativeResize="0"/>
          <p:nvPr/>
        </p:nvPicPr>
        <p:blipFill rotWithShape="1">
          <a:blip r:embed="rId3">
            <a:alphaModFix/>
          </a:blip>
          <a:srcRect l="27871" r="27604" b="14559"/>
          <a:stretch/>
        </p:blipFill>
        <p:spPr>
          <a:xfrm rot="1187589">
            <a:off x="879174" y="223701"/>
            <a:ext cx="646956" cy="1273876"/>
          </a:xfrm>
          <a:prstGeom prst="rect">
            <a:avLst/>
          </a:prstGeom>
          <a:noFill/>
          <a:ln>
            <a:noFill/>
          </a:ln>
        </p:spPr>
      </p:pic>
      <p:pic>
        <p:nvPicPr>
          <p:cNvPr id="98" name="Google Shape;98;p13"/>
          <p:cNvPicPr preferRelativeResize="0"/>
          <p:nvPr/>
        </p:nvPicPr>
        <p:blipFill rotWithShape="1">
          <a:blip r:embed="rId4">
            <a:alphaModFix/>
          </a:blip>
          <a:srcRect l="14729" r="35576"/>
          <a:stretch/>
        </p:blipFill>
        <p:spPr>
          <a:xfrm rot="1732131" flipH="1">
            <a:off x="8149699" y="3587402"/>
            <a:ext cx="616993" cy="1273877"/>
          </a:xfrm>
          <a:prstGeom prst="rect">
            <a:avLst/>
          </a:prstGeom>
          <a:noFill/>
          <a:ln>
            <a:noFill/>
          </a:ln>
        </p:spPr>
      </p:pic>
      <p:pic>
        <p:nvPicPr>
          <p:cNvPr id="99" name="Google Shape;99;p13"/>
          <p:cNvPicPr preferRelativeResize="0"/>
          <p:nvPr/>
        </p:nvPicPr>
        <p:blipFill>
          <a:blip r:embed="rId5">
            <a:alphaModFix/>
          </a:blip>
          <a:stretch>
            <a:fillRect/>
          </a:stretch>
        </p:blipFill>
        <p:spPr>
          <a:xfrm>
            <a:off x="-398958" y="2778250"/>
            <a:ext cx="2097134" cy="2152827"/>
          </a:xfrm>
          <a:prstGeom prst="rect">
            <a:avLst/>
          </a:prstGeom>
          <a:noFill/>
          <a:ln>
            <a:noFill/>
          </a:ln>
        </p:spPr>
      </p:pic>
      <p:pic>
        <p:nvPicPr>
          <p:cNvPr id="100" name="Google Shape;100;p13"/>
          <p:cNvPicPr preferRelativeResize="0"/>
          <p:nvPr/>
        </p:nvPicPr>
        <p:blipFill>
          <a:blip r:embed="rId6">
            <a:alphaModFix/>
          </a:blip>
          <a:stretch>
            <a:fillRect/>
          </a:stretch>
        </p:blipFill>
        <p:spPr>
          <a:xfrm>
            <a:off x="7349174" y="369926"/>
            <a:ext cx="1427100" cy="146427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CUSTOM_2">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14"/>
          <p:cNvSpPr txBox="1">
            <a:spLocks noGrp="1"/>
          </p:cNvSpPr>
          <p:nvPr>
            <p:ph type="title"/>
          </p:nvPr>
        </p:nvSpPr>
        <p:spPr>
          <a:xfrm>
            <a:off x="2726400" y="3068675"/>
            <a:ext cx="4148400" cy="5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200"/>
              <a:buNone/>
              <a:defRPr sz="3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03" name="Google Shape;103;p14"/>
          <p:cNvSpPr txBox="1">
            <a:spLocks noGrp="1"/>
          </p:cNvSpPr>
          <p:nvPr>
            <p:ph type="subTitle" idx="1"/>
          </p:nvPr>
        </p:nvSpPr>
        <p:spPr>
          <a:xfrm>
            <a:off x="1894650" y="1701613"/>
            <a:ext cx="5811900" cy="121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5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pic>
        <p:nvPicPr>
          <p:cNvPr id="104" name="Google Shape;104;p14"/>
          <p:cNvPicPr preferRelativeResize="0"/>
          <p:nvPr/>
        </p:nvPicPr>
        <p:blipFill>
          <a:blip r:embed="rId3">
            <a:alphaModFix/>
          </a:blip>
          <a:stretch>
            <a:fillRect/>
          </a:stretch>
        </p:blipFill>
        <p:spPr>
          <a:xfrm>
            <a:off x="7369424" y="3143376"/>
            <a:ext cx="1848727" cy="1897800"/>
          </a:xfrm>
          <a:prstGeom prst="rect">
            <a:avLst/>
          </a:prstGeom>
          <a:noFill/>
          <a:ln>
            <a:noFill/>
          </a:ln>
        </p:spPr>
      </p:pic>
      <p:pic>
        <p:nvPicPr>
          <p:cNvPr id="105" name="Google Shape;105;p14"/>
          <p:cNvPicPr preferRelativeResize="0"/>
          <p:nvPr/>
        </p:nvPicPr>
        <p:blipFill rotWithShape="1">
          <a:blip r:embed="rId4">
            <a:alphaModFix/>
          </a:blip>
          <a:srcRect l="1368" t="9459" r="15186" b="66280"/>
          <a:stretch/>
        </p:blipFill>
        <p:spPr>
          <a:xfrm rot="5400000">
            <a:off x="-122701" y="3207026"/>
            <a:ext cx="2578802" cy="769300"/>
          </a:xfrm>
          <a:prstGeom prst="rect">
            <a:avLst/>
          </a:prstGeom>
          <a:noFill/>
          <a:ln>
            <a:noFill/>
          </a:ln>
        </p:spPr>
      </p:pic>
      <p:pic>
        <p:nvPicPr>
          <p:cNvPr id="106" name="Google Shape;106;p14"/>
          <p:cNvPicPr preferRelativeResize="0"/>
          <p:nvPr/>
        </p:nvPicPr>
        <p:blipFill>
          <a:blip r:embed="rId5">
            <a:alphaModFix/>
          </a:blip>
          <a:stretch>
            <a:fillRect/>
          </a:stretch>
        </p:blipFill>
        <p:spPr>
          <a:xfrm flipH="1">
            <a:off x="7477920" y="3424026"/>
            <a:ext cx="1459151" cy="1497226"/>
          </a:xfrm>
          <a:prstGeom prst="rect">
            <a:avLst/>
          </a:prstGeom>
          <a:noFill/>
          <a:ln>
            <a:noFill/>
          </a:ln>
        </p:spPr>
      </p:pic>
      <p:pic>
        <p:nvPicPr>
          <p:cNvPr id="107" name="Google Shape;107;p14"/>
          <p:cNvPicPr preferRelativeResize="0"/>
          <p:nvPr/>
        </p:nvPicPr>
        <p:blipFill>
          <a:blip r:embed="rId6">
            <a:alphaModFix/>
          </a:blip>
          <a:stretch>
            <a:fillRect/>
          </a:stretch>
        </p:blipFill>
        <p:spPr>
          <a:xfrm>
            <a:off x="653946" y="3219659"/>
            <a:ext cx="1618449" cy="1661425"/>
          </a:xfrm>
          <a:prstGeom prst="rect">
            <a:avLst/>
          </a:prstGeom>
          <a:noFill/>
          <a:ln>
            <a:noFill/>
          </a:ln>
        </p:spPr>
      </p:pic>
      <p:pic>
        <p:nvPicPr>
          <p:cNvPr id="108" name="Google Shape;108;p14"/>
          <p:cNvPicPr preferRelativeResize="0"/>
          <p:nvPr/>
        </p:nvPicPr>
        <p:blipFill rotWithShape="1">
          <a:blip r:embed="rId7">
            <a:alphaModFix/>
          </a:blip>
          <a:srcRect l="-4042" t="48224" r="13610" b="27008"/>
          <a:stretch/>
        </p:blipFill>
        <p:spPr>
          <a:xfrm>
            <a:off x="3988776" y="241450"/>
            <a:ext cx="4827526" cy="950077"/>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1">
  <p:cSld name="CUSTOM_10">
    <p:bg>
      <p:bgPr>
        <a:blipFill>
          <a:blip r:embed="rId2">
            <a:alphaModFix/>
          </a:blip>
          <a:stretch>
            <a:fillRect/>
          </a:stretch>
        </a:blipFill>
        <a:effectLst/>
      </p:bgPr>
    </p:bg>
    <p:spTree>
      <p:nvGrpSpPr>
        <p:cNvPr id="1" name="Shape 109"/>
        <p:cNvGrpSpPr/>
        <p:nvPr/>
      </p:nvGrpSpPr>
      <p:grpSpPr>
        <a:xfrm>
          <a:off x="0" y="0"/>
          <a:ext cx="0" cy="0"/>
          <a:chOff x="0" y="0"/>
          <a:chExt cx="0" cy="0"/>
        </a:xfrm>
      </p:grpSpPr>
      <p:sp>
        <p:nvSpPr>
          <p:cNvPr id="110" name="Google Shape;110;p15"/>
          <p:cNvSpPr txBox="1">
            <a:spLocks noGrp="1"/>
          </p:cNvSpPr>
          <p:nvPr>
            <p:ph type="title" hasCustomPrompt="1"/>
          </p:nvPr>
        </p:nvSpPr>
        <p:spPr>
          <a:xfrm flipH="1">
            <a:off x="3006599" y="1895850"/>
            <a:ext cx="2025600" cy="135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8000" b="1"/>
            </a:lvl1pPr>
            <a:lvl2pPr lvl="1" algn="r" rtl="0">
              <a:spcBef>
                <a:spcPts val="0"/>
              </a:spcBef>
              <a:spcAft>
                <a:spcPts val="0"/>
              </a:spcAft>
              <a:buClr>
                <a:schemeClr val="dk1"/>
              </a:buClr>
              <a:buSzPts val="2500"/>
              <a:buNone/>
              <a:defRPr sz="2500">
                <a:solidFill>
                  <a:schemeClr val="dk1"/>
                </a:solidFill>
              </a:defRPr>
            </a:lvl2pPr>
            <a:lvl3pPr lvl="2" algn="r" rtl="0">
              <a:spcBef>
                <a:spcPts val="0"/>
              </a:spcBef>
              <a:spcAft>
                <a:spcPts val="0"/>
              </a:spcAft>
              <a:buClr>
                <a:schemeClr val="dk1"/>
              </a:buClr>
              <a:buSzPts val="2500"/>
              <a:buNone/>
              <a:defRPr sz="2500">
                <a:solidFill>
                  <a:schemeClr val="dk1"/>
                </a:solidFill>
              </a:defRPr>
            </a:lvl3pPr>
            <a:lvl4pPr lvl="3" algn="r" rtl="0">
              <a:spcBef>
                <a:spcPts val="0"/>
              </a:spcBef>
              <a:spcAft>
                <a:spcPts val="0"/>
              </a:spcAft>
              <a:buClr>
                <a:schemeClr val="dk1"/>
              </a:buClr>
              <a:buSzPts val="2500"/>
              <a:buNone/>
              <a:defRPr sz="2500">
                <a:solidFill>
                  <a:schemeClr val="dk1"/>
                </a:solidFill>
              </a:defRPr>
            </a:lvl4pPr>
            <a:lvl5pPr lvl="4" algn="r" rtl="0">
              <a:spcBef>
                <a:spcPts val="0"/>
              </a:spcBef>
              <a:spcAft>
                <a:spcPts val="0"/>
              </a:spcAft>
              <a:buClr>
                <a:schemeClr val="dk1"/>
              </a:buClr>
              <a:buSzPts val="2500"/>
              <a:buNone/>
              <a:defRPr sz="2500">
                <a:solidFill>
                  <a:schemeClr val="dk1"/>
                </a:solidFill>
              </a:defRPr>
            </a:lvl5pPr>
            <a:lvl6pPr lvl="5" algn="r" rtl="0">
              <a:spcBef>
                <a:spcPts val="0"/>
              </a:spcBef>
              <a:spcAft>
                <a:spcPts val="0"/>
              </a:spcAft>
              <a:buClr>
                <a:schemeClr val="dk1"/>
              </a:buClr>
              <a:buSzPts val="2500"/>
              <a:buNone/>
              <a:defRPr sz="2500">
                <a:solidFill>
                  <a:schemeClr val="dk1"/>
                </a:solidFill>
              </a:defRPr>
            </a:lvl6pPr>
            <a:lvl7pPr lvl="6" algn="r" rtl="0">
              <a:spcBef>
                <a:spcPts val="0"/>
              </a:spcBef>
              <a:spcAft>
                <a:spcPts val="0"/>
              </a:spcAft>
              <a:buClr>
                <a:schemeClr val="dk1"/>
              </a:buClr>
              <a:buSzPts val="2500"/>
              <a:buNone/>
              <a:defRPr sz="2500">
                <a:solidFill>
                  <a:schemeClr val="dk1"/>
                </a:solidFill>
              </a:defRPr>
            </a:lvl7pPr>
            <a:lvl8pPr lvl="7" algn="r" rtl="0">
              <a:spcBef>
                <a:spcPts val="0"/>
              </a:spcBef>
              <a:spcAft>
                <a:spcPts val="0"/>
              </a:spcAft>
              <a:buClr>
                <a:schemeClr val="dk1"/>
              </a:buClr>
              <a:buSzPts val="2500"/>
              <a:buNone/>
              <a:defRPr sz="2500">
                <a:solidFill>
                  <a:schemeClr val="dk1"/>
                </a:solidFill>
              </a:defRPr>
            </a:lvl8pPr>
            <a:lvl9pPr lvl="8" algn="r" rtl="0">
              <a:spcBef>
                <a:spcPts val="0"/>
              </a:spcBef>
              <a:spcAft>
                <a:spcPts val="0"/>
              </a:spcAft>
              <a:buClr>
                <a:schemeClr val="dk1"/>
              </a:buClr>
              <a:buSzPts val="2500"/>
              <a:buNone/>
              <a:defRPr sz="2500">
                <a:solidFill>
                  <a:schemeClr val="dk1"/>
                </a:solidFill>
              </a:defRPr>
            </a:lvl9pPr>
          </a:lstStyle>
          <a:p>
            <a:r>
              <a:t>xx%</a:t>
            </a:r>
          </a:p>
        </p:txBody>
      </p:sp>
      <p:sp>
        <p:nvSpPr>
          <p:cNvPr id="111" name="Google Shape;111;p15"/>
          <p:cNvSpPr txBox="1">
            <a:spLocks noGrp="1"/>
          </p:cNvSpPr>
          <p:nvPr>
            <p:ph type="title" idx="2"/>
          </p:nvPr>
        </p:nvSpPr>
        <p:spPr>
          <a:xfrm>
            <a:off x="5117725" y="1895850"/>
            <a:ext cx="2740200" cy="6759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2" name="Google Shape;112;p15"/>
          <p:cNvSpPr txBox="1">
            <a:spLocks noGrp="1"/>
          </p:cNvSpPr>
          <p:nvPr>
            <p:ph type="subTitle" idx="1"/>
          </p:nvPr>
        </p:nvSpPr>
        <p:spPr>
          <a:xfrm>
            <a:off x="5117725" y="2571750"/>
            <a:ext cx="2740200" cy="67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pic>
        <p:nvPicPr>
          <p:cNvPr id="113" name="Google Shape;113;p15"/>
          <p:cNvPicPr preferRelativeResize="0"/>
          <p:nvPr/>
        </p:nvPicPr>
        <p:blipFill rotWithShape="1">
          <a:blip r:embed="rId3">
            <a:alphaModFix/>
          </a:blip>
          <a:srcRect l="18314" t="-2190" r="50042" b="2628"/>
          <a:stretch/>
        </p:blipFill>
        <p:spPr>
          <a:xfrm flipH="1">
            <a:off x="805340" y="174564"/>
            <a:ext cx="1275079" cy="4118472"/>
          </a:xfrm>
          <a:prstGeom prst="rect">
            <a:avLst/>
          </a:prstGeom>
          <a:noFill/>
          <a:ln>
            <a:noFill/>
          </a:ln>
        </p:spPr>
      </p:pic>
      <p:pic>
        <p:nvPicPr>
          <p:cNvPr id="114" name="Google Shape;114;p15"/>
          <p:cNvPicPr preferRelativeResize="0"/>
          <p:nvPr/>
        </p:nvPicPr>
        <p:blipFill>
          <a:blip r:embed="rId4">
            <a:alphaModFix/>
          </a:blip>
          <a:stretch>
            <a:fillRect/>
          </a:stretch>
        </p:blipFill>
        <p:spPr>
          <a:xfrm>
            <a:off x="97526" y="312272"/>
            <a:ext cx="2025598" cy="2079396"/>
          </a:xfrm>
          <a:prstGeom prst="rect">
            <a:avLst/>
          </a:prstGeom>
          <a:noFill/>
          <a:ln>
            <a:noFill/>
          </a:ln>
        </p:spPr>
      </p:pic>
      <p:pic>
        <p:nvPicPr>
          <p:cNvPr id="115" name="Google Shape;115;p15"/>
          <p:cNvPicPr preferRelativeResize="0"/>
          <p:nvPr/>
        </p:nvPicPr>
        <p:blipFill>
          <a:blip r:embed="rId5">
            <a:alphaModFix/>
          </a:blip>
          <a:stretch>
            <a:fillRect/>
          </a:stretch>
        </p:blipFill>
        <p:spPr>
          <a:xfrm rot="1876519">
            <a:off x="7729128" y="3647285"/>
            <a:ext cx="1235440" cy="1267626"/>
          </a:xfrm>
          <a:prstGeom prst="rect">
            <a:avLst/>
          </a:prstGeom>
          <a:noFill/>
          <a:ln>
            <a:noFill/>
          </a:ln>
        </p:spPr>
      </p:pic>
      <p:pic>
        <p:nvPicPr>
          <p:cNvPr id="116" name="Google Shape;116;p15"/>
          <p:cNvPicPr preferRelativeResize="0"/>
          <p:nvPr/>
        </p:nvPicPr>
        <p:blipFill>
          <a:blip r:embed="rId4">
            <a:alphaModFix/>
          </a:blip>
          <a:stretch>
            <a:fillRect/>
          </a:stretch>
        </p:blipFill>
        <p:spPr>
          <a:xfrm rot="5400000">
            <a:off x="195188" y="3041972"/>
            <a:ext cx="2025598" cy="207939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4000"/>
              <a:buFont typeface="Sacramento"/>
              <a:buNone/>
              <a:defRPr sz="4000">
                <a:solidFill>
                  <a:schemeClr val="dk1"/>
                </a:solidFill>
                <a:latin typeface="Sacramento"/>
                <a:ea typeface="Sacramento"/>
                <a:cs typeface="Sacramento"/>
                <a:sym typeface="Sacramento"/>
              </a:defRPr>
            </a:lvl1pPr>
            <a:lvl2pPr lvl="1">
              <a:lnSpc>
                <a:spcPct val="100000"/>
              </a:lnSpc>
              <a:spcBef>
                <a:spcPts val="0"/>
              </a:spcBef>
              <a:spcAft>
                <a:spcPts val="0"/>
              </a:spcAft>
              <a:buClr>
                <a:schemeClr val="dk1"/>
              </a:buClr>
              <a:buSzPts val="4000"/>
              <a:buFont typeface="Sacramento"/>
              <a:buNone/>
              <a:defRPr sz="4000">
                <a:solidFill>
                  <a:schemeClr val="dk1"/>
                </a:solidFill>
                <a:latin typeface="Sacramento"/>
                <a:ea typeface="Sacramento"/>
                <a:cs typeface="Sacramento"/>
                <a:sym typeface="Sacramento"/>
              </a:defRPr>
            </a:lvl2pPr>
            <a:lvl3pPr lvl="2">
              <a:lnSpc>
                <a:spcPct val="100000"/>
              </a:lnSpc>
              <a:spcBef>
                <a:spcPts val="0"/>
              </a:spcBef>
              <a:spcAft>
                <a:spcPts val="0"/>
              </a:spcAft>
              <a:buClr>
                <a:schemeClr val="dk1"/>
              </a:buClr>
              <a:buSzPts val="4000"/>
              <a:buFont typeface="Sacramento"/>
              <a:buNone/>
              <a:defRPr sz="4000">
                <a:solidFill>
                  <a:schemeClr val="dk1"/>
                </a:solidFill>
                <a:latin typeface="Sacramento"/>
                <a:ea typeface="Sacramento"/>
                <a:cs typeface="Sacramento"/>
                <a:sym typeface="Sacramento"/>
              </a:defRPr>
            </a:lvl3pPr>
            <a:lvl4pPr lvl="3">
              <a:lnSpc>
                <a:spcPct val="100000"/>
              </a:lnSpc>
              <a:spcBef>
                <a:spcPts val="0"/>
              </a:spcBef>
              <a:spcAft>
                <a:spcPts val="0"/>
              </a:spcAft>
              <a:buClr>
                <a:schemeClr val="dk1"/>
              </a:buClr>
              <a:buSzPts val="4000"/>
              <a:buFont typeface="Sacramento"/>
              <a:buNone/>
              <a:defRPr sz="4000">
                <a:solidFill>
                  <a:schemeClr val="dk1"/>
                </a:solidFill>
                <a:latin typeface="Sacramento"/>
                <a:ea typeface="Sacramento"/>
                <a:cs typeface="Sacramento"/>
                <a:sym typeface="Sacramento"/>
              </a:defRPr>
            </a:lvl4pPr>
            <a:lvl5pPr lvl="4">
              <a:lnSpc>
                <a:spcPct val="100000"/>
              </a:lnSpc>
              <a:spcBef>
                <a:spcPts val="0"/>
              </a:spcBef>
              <a:spcAft>
                <a:spcPts val="0"/>
              </a:spcAft>
              <a:buClr>
                <a:schemeClr val="dk1"/>
              </a:buClr>
              <a:buSzPts val="4000"/>
              <a:buFont typeface="Sacramento"/>
              <a:buNone/>
              <a:defRPr sz="4000">
                <a:solidFill>
                  <a:schemeClr val="dk1"/>
                </a:solidFill>
                <a:latin typeface="Sacramento"/>
                <a:ea typeface="Sacramento"/>
                <a:cs typeface="Sacramento"/>
                <a:sym typeface="Sacramento"/>
              </a:defRPr>
            </a:lvl5pPr>
            <a:lvl6pPr lvl="5">
              <a:lnSpc>
                <a:spcPct val="100000"/>
              </a:lnSpc>
              <a:spcBef>
                <a:spcPts val="0"/>
              </a:spcBef>
              <a:spcAft>
                <a:spcPts val="0"/>
              </a:spcAft>
              <a:buClr>
                <a:schemeClr val="dk1"/>
              </a:buClr>
              <a:buSzPts val="4000"/>
              <a:buFont typeface="Sacramento"/>
              <a:buNone/>
              <a:defRPr sz="4000">
                <a:solidFill>
                  <a:schemeClr val="dk1"/>
                </a:solidFill>
                <a:latin typeface="Sacramento"/>
                <a:ea typeface="Sacramento"/>
                <a:cs typeface="Sacramento"/>
                <a:sym typeface="Sacramento"/>
              </a:defRPr>
            </a:lvl6pPr>
            <a:lvl7pPr lvl="6">
              <a:lnSpc>
                <a:spcPct val="100000"/>
              </a:lnSpc>
              <a:spcBef>
                <a:spcPts val="0"/>
              </a:spcBef>
              <a:spcAft>
                <a:spcPts val="0"/>
              </a:spcAft>
              <a:buClr>
                <a:schemeClr val="dk1"/>
              </a:buClr>
              <a:buSzPts val="4000"/>
              <a:buFont typeface="Sacramento"/>
              <a:buNone/>
              <a:defRPr sz="4000">
                <a:solidFill>
                  <a:schemeClr val="dk1"/>
                </a:solidFill>
                <a:latin typeface="Sacramento"/>
                <a:ea typeface="Sacramento"/>
                <a:cs typeface="Sacramento"/>
                <a:sym typeface="Sacramento"/>
              </a:defRPr>
            </a:lvl7pPr>
            <a:lvl8pPr lvl="7">
              <a:lnSpc>
                <a:spcPct val="100000"/>
              </a:lnSpc>
              <a:spcBef>
                <a:spcPts val="0"/>
              </a:spcBef>
              <a:spcAft>
                <a:spcPts val="0"/>
              </a:spcAft>
              <a:buClr>
                <a:schemeClr val="dk1"/>
              </a:buClr>
              <a:buSzPts val="4000"/>
              <a:buFont typeface="Sacramento"/>
              <a:buNone/>
              <a:defRPr sz="4000">
                <a:solidFill>
                  <a:schemeClr val="dk1"/>
                </a:solidFill>
                <a:latin typeface="Sacramento"/>
                <a:ea typeface="Sacramento"/>
                <a:cs typeface="Sacramento"/>
                <a:sym typeface="Sacramento"/>
              </a:defRPr>
            </a:lvl8pPr>
            <a:lvl9pPr lvl="8">
              <a:lnSpc>
                <a:spcPct val="100000"/>
              </a:lnSpc>
              <a:spcBef>
                <a:spcPts val="0"/>
              </a:spcBef>
              <a:spcAft>
                <a:spcPts val="0"/>
              </a:spcAft>
              <a:buClr>
                <a:schemeClr val="dk1"/>
              </a:buClr>
              <a:buSzPts val="4000"/>
              <a:buFont typeface="Sacramento"/>
              <a:buNone/>
              <a:defRPr sz="4000">
                <a:solidFill>
                  <a:schemeClr val="dk1"/>
                </a:solidFill>
                <a:latin typeface="Sacramento"/>
                <a:ea typeface="Sacramento"/>
                <a:cs typeface="Sacramento"/>
                <a:sym typeface="Sacrament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1pPr>
            <a:lvl2pPr marL="914400" lvl="1" indent="-317500">
              <a:lnSpc>
                <a:spcPct val="100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2pPr>
            <a:lvl3pPr marL="1371600" lvl="2" indent="-317500">
              <a:lnSpc>
                <a:spcPct val="100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3pPr>
            <a:lvl4pPr marL="1828800" lvl="3" indent="-317500">
              <a:lnSpc>
                <a:spcPct val="100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4pPr>
            <a:lvl5pPr marL="2286000" lvl="4" indent="-317500">
              <a:lnSpc>
                <a:spcPct val="100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5pPr>
            <a:lvl6pPr marL="2743200" lvl="5" indent="-317500">
              <a:lnSpc>
                <a:spcPct val="100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6pPr>
            <a:lvl7pPr marL="3200400" lvl="6" indent="-317500">
              <a:lnSpc>
                <a:spcPct val="100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7pPr>
            <a:lvl8pPr marL="3657600" lvl="7" indent="-317500">
              <a:lnSpc>
                <a:spcPct val="100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8pPr>
            <a:lvl9pPr marL="4114800" lvl="8" indent="-317500">
              <a:lnSpc>
                <a:spcPct val="100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8" r:id="rId6"/>
    <p:sldLayoutId id="2147483659" r:id="rId7"/>
    <p:sldLayoutId id="2147483660" r:id="rId8"/>
    <p:sldLayoutId id="2147483661" r:id="rId9"/>
    <p:sldLayoutId id="2147483666" r:id="rId10"/>
    <p:sldLayoutId id="2147483674" r:id="rId11"/>
    <p:sldLayoutId id="2147483678" r:id="rId12"/>
    <p:sldLayoutId id="2147483679" r:id="rId13"/>
    <p:sldLayoutId id="2147483680"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9.jp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3.png"/><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hyperlink" Target="https://gpcoder.com/wp-content/uploads/2018/03/Socket-tcp.png" TargetMode="Externa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7.png"/><Relationship Id="rId7"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6.png"/><Relationship Id="rId4" Type="http://schemas.openxmlformats.org/officeDocument/2006/relationships/image" Target="../media/image2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32.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3.jpe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Google Shape;318;p37"/>
          <p:cNvPicPr preferRelativeResize="0"/>
          <p:nvPr/>
        </p:nvPicPr>
        <p:blipFill rotWithShape="1">
          <a:blip r:embed="rId3">
            <a:alphaModFix/>
          </a:blip>
          <a:srcRect t="4036" b="4026"/>
          <a:stretch/>
        </p:blipFill>
        <p:spPr>
          <a:xfrm>
            <a:off x="1738950" y="1217575"/>
            <a:ext cx="5666099" cy="2791601"/>
          </a:xfrm>
          <a:prstGeom prst="rect">
            <a:avLst/>
          </a:prstGeom>
          <a:noFill/>
          <a:ln>
            <a:noFill/>
          </a:ln>
          <a:effectLst>
            <a:outerShdw blurRad="57150" dist="9525" dir="360000" algn="bl" rotWithShape="0">
              <a:schemeClr val="dk1">
                <a:alpha val="18000"/>
              </a:schemeClr>
            </a:outerShdw>
          </a:effectLst>
        </p:spPr>
      </p:pic>
      <p:pic>
        <p:nvPicPr>
          <p:cNvPr id="319" name="Google Shape;319;p37"/>
          <p:cNvPicPr preferRelativeResize="0"/>
          <p:nvPr/>
        </p:nvPicPr>
        <p:blipFill rotWithShape="1">
          <a:blip r:embed="rId4">
            <a:alphaModFix/>
          </a:blip>
          <a:srcRect l="30512" r="21488"/>
          <a:stretch/>
        </p:blipFill>
        <p:spPr>
          <a:xfrm rot="-8455425">
            <a:off x="2014788" y="1120707"/>
            <a:ext cx="626376" cy="1338985"/>
          </a:xfrm>
          <a:prstGeom prst="rect">
            <a:avLst/>
          </a:prstGeom>
          <a:noFill/>
          <a:ln>
            <a:noFill/>
          </a:ln>
        </p:spPr>
      </p:pic>
      <p:pic>
        <p:nvPicPr>
          <p:cNvPr id="320" name="Google Shape;320;p37"/>
          <p:cNvPicPr preferRelativeResize="0"/>
          <p:nvPr/>
        </p:nvPicPr>
        <p:blipFill rotWithShape="1">
          <a:blip r:embed="rId4">
            <a:alphaModFix/>
          </a:blip>
          <a:srcRect l="30512" r="21488"/>
          <a:stretch/>
        </p:blipFill>
        <p:spPr>
          <a:xfrm rot="-7424777" flipH="1">
            <a:off x="6504587" y="2789634"/>
            <a:ext cx="626377" cy="1338985"/>
          </a:xfrm>
          <a:prstGeom prst="rect">
            <a:avLst/>
          </a:prstGeom>
          <a:noFill/>
          <a:ln>
            <a:noFill/>
          </a:ln>
        </p:spPr>
      </p:pic>
      <p:sp>
        <p:nvSpPr>
          <p:cNvPr id="321" name="Google Shape;321;p37"/>
          <p:cNvSpPr/>
          <p:nvPr/>
        </p:nvSpPr>
        <p:spPr>
          <a:xfrm rot="10262010">
            <a:off x="6620323" y="3378151"/>
            <a:ext cx="1171209" cy="939979"/>
          </a:xfrm>
          <a:custGeom>
            <a:avLst/>
            <a:gdLst/>
            <a:ahLst/>
            <a:cxnLst/>
            <a:rect l="l" t="t" r="r" b="b"/>
            <a:pathLst>
              <a:path w="37083" h="31795" extrusionOk="0">
                <a:moveTo>
                  <a:pt x="29636" y="1"/>
                </a:moveTo>
                <a:lnTo>
                  <a:pt x="0" y="22494"/>
                </a:lnTo>
                <a:cubicBezTo>
                  <a:pt x="61" y="22524"/>
                  <a:pt x="122" y="22554"/>
                  <a:pt x="182" y="22554"/>
                </a:cubicBezTo>
                <a:cubicBezTo>
                  <a:pt x="274" y="22585"/>
                  <a:pt x="334" y="22646"/>
                  <a:pt x="365" y="22706"/>
                </a:cubicBezTo>
                <a:lnTo>
                  <a:pt x="730" y="23162"/>
                </a:lnTo>
                <a:cubicBezTo>
                  <a:pt x="753" y="23198"/>
                  <a:pt x="758" y="23206"/>
                  <a:pt x="756" y="23206"/>
                </a:cubicBezTo>
                <a:cubicBezTo>
                  <a:pt x="754" y="23206"/>
                  <a:pt x="747" y="23200"/>
                  <a:pt x="741" y="23200"/>
                </a:cubicBezTo>
                <a:cubicBezTo>
                  <a:pt x="735" y="23200"/>
                  <a:pt x="730" y="23205"/>
                  <a:pt x="730" y="23223"/>
                </a:cubicBezTo>
                <a:cubicBezTo>
                  <a:pt x="730" y="23254"/>
                  <a:pt x="699" y="23254"/>
                  <a:pt x="669" y="23254"/>
                </a:cubicBezTo>
                <a:lnTo>
                  <a:pt x="638" y="23223"/>
                </a:lnTo>
                <a:lnTo>
                  <a:pt x="638" y="23223"/>
                </a:lnTo>
                <a:cubicBezTo>
                  <a:pt x="851" y="23497"/>
                  <a:pt x="1064" y="23801"/>
                  <a:pt x="1338" y="24135"/>
                </a:cubicBezTo>
                <a:lnTo>
                  <a:pt x="1611" y="24469"/>
                </a:lnTo>
                <a:lnTo>
                  <a:pt x="1763" y="24591"/>
                </a:lnTo>
                <a:cubicBezTo>
                  <a:pt x="1824" y="24621"/>
                  <a:pt x="1885" y="24682"/>
                  <a:pt x="1976" y="24743"/>
                </a:cubicBezTo>
                <a:cubicBezTo>
                  <a:pt x="2006" y="24773"/>
                  <a:pt x="2037" y="24804"/>
                  <a:pt x="2067" y="24865"/>
                </a:cubicBezTo>
                <a:lnTo>
                  <a:pt x="2067" y="24895"/>
                </a:lnTo>
                <a:cubicBezTo>
                  <a:pt x="2219" y="25077"/>
                  <a:pt x="2371" y="25229"/>
                  <a:pt x="2493" y="25412"/>
                </a:cubicBezTo>
                <a:cubicBezTo>
                  <a:pt x="2797" y="25746"/>
                  <a:pt x="3100" y="26050"/>
                  <a:pt x="3374" y="26354"/>
                </a:cubicBezTo>
                <a:cubicBezTo>
                  <a:pt x="3526" y="26475"/>
                  <a:pt x="3617" y="26658"/>
                  <a:pt x="3617" y="26871"/>
                </a:cubicBezTo>
                <a:cubicBezTo>
                  <a:pt x="3678" y="26931"/>
                  <a:pt x="3769" y="27023"/>
                  <a:pt x="3860" y="27083"/>
                </a:cubicBezTo>
                <a:cubicBezTo>
                  <a:pt x="3860" y="27083"/>
                  <a:pt x="3860" y="27070"/>
                  <a:pt x="3869" y="27070"/>
                </a:cubicBezTo>
                <a:cubicBezTo>
                  <a:pt x="3874" y="27070"/>
                  <a:pt x="3881" y="27073"/>
                  <a:pt x="3891" y="27083"/>
                </a:cubicBezTo>
                <a:cubicBezTo>
                  <a:pt x="3921" y="27114"/>
                  <a:pt x="3982" y="27144"/>
                  <a:pt x="4012" y="27175"/>
                </a:cubicBezTo>
                <a:cubicBezTo>
                  <a:pt x="4256" y="27448"/>
                  <a:pt x="4499" y="27631"/>
                  <a:pt x="4742" y="27904"/>
                </a:cubicBezTo>
                <a:cubicBezTo>
                  <a:pt x="4803" y="27965"/>
                  <a:pt x="4894" y="28147"/>
                  <a:pt x="4863" y="28178"/>
                </a:cubicBezTo>
                <a:cubicBezTo>
                  <a:pt x="4863" y="28208"/>
                  <a:pt x="4803" y="28269"/>
                  <a:pt x="4772" y="28330"/>
                </a:cubicBezTo>
                <a:lnTo>
                  <a:pt x="4803" y="28360"/>
                </a:lnTo>
                <a:cubicBezTo>
                  <a:pt x="4863" y="28512"/>
                  <a:pt x="4924" y="28664"/>
                  <a:pt x="4955" y="28816"/>
                </a:cubicBezTo>
                <a:lnTo>
                  <a:pt x="5076" y="28968"/>
                </a:lnTo>
                <a:cubicBezTo>
                  <a:pt x="5471" y="29181"/>
                  <a:pt x="5806" y="29545"/>
                  <a:pt x="5958" y="30001"/>
                </a:cubicBezTo>
                <a:cubicBezTo>
                  <a:pt x="6018" y="30093"/>
                  <a:pt x="6079" y="30214"/>
                  <a:pt x="6140" y="30305"/>
                </a:cubicBezTo>
                <a:cubicBezTo>
                  <a:pt x="6262" y="30397"/>
                  <a:pt x="6414" y="30518"/>
                  <a:pt x="6505" y="30670"/>
                </a:cubicBezTo>
                <a:cubicBezTo>
                  <a:pt x="6535" y="30700"/>
                  <a:pt x="6566" y="30761"/>
                  <a:pt x="6566" y="30792"/>
                </a:cubicBezTo>
                <a:lnTo>
                  <a:pt x="6566" y="30852"/>
                </a:lnTo>
                <a:lnTo>
                  <a:pt x="6474" y="30852"/>
                </a:lnTo>
                <a:cubicBezTo>
                  <a:pt x="6444" y="30852"/>
                  <a:pt x="6414" y="30852"/>
                  <a:pt x="6383" y="30883"/>
                </a:cubicBezTo>
                <a:cubicBezTo>
                  <a:pt x="6383" y="30883"/>
                  <a:pt x="6383" y="30913"/>
                  <a:pt x="6383" y="30944"/>
                </a:cubicBezTo>
                <a:cubicBezTo>
                  <a:pt x="6414" y="31004"/>
                  <a:pt x="6414" y="31035"/>
                  <a:pt x="6444" y="31065"/>
                </a:cubicBezTo>
                <a:cubicBezTo>
                  <a:pt x="6505" y="31126"/>
                  <a:pt x="6596" y="31156"/>
                  <a:pt x="6596" y="31308"/>
                </a:cubicBezTo>
                <a:cubicBezTo>
                  <a:pt x="6596" y="31369"/>
                  <a:pt x="6626" y="31430"/>
                  <a:pt x="6657" y="31521"/>
                </a:cubicBezTo>
                <a:cubicBezTo>
                  <a:pt x="6748" y="31582"/>
                  <a:pt x="6778" y="31673"/>
                  <a:pt x="6809" y="31795"/>
                </a:cubicBezTo>
                <a:lnTo>
                  <a:pt x="37083" y="8876"/>
                </a:lnTo>
                <a:cubicBezTo>
                  <a:pt x="36931" y="8603"/>
                  <a:pt x="36809" y="8360"/>
                  <a:pt x="36627" y="8025"/>
                </a:cubicBezTo>
                <a:cubicBezTo>
                  <a:pt x="36566" y="7904"/>
                  <a:pt x="36505" y="7752"/>
                  <a:pt x="36505" y="7600"/>
                </a:cubicBezTo>
                <a:cubicBezTo>
                  <a:pt x="36445" y="7509"/>
                  <a:pt x="36384" y="7448"/>
                  <a:pt x="36323" y="7357"/>
                </a:cubicBezTo>
                <a:lnTo>
                  <a:pt x="36262" y="7357"/>
                </a:lnTo>
                <a:cubicBezTo>
                  <a:pt x="36262" y="7326"/>
                  <a:pt x="36232" y="7265"/>
                  <a:pt x="36232" y="7235"/>
                </a:cubicBezTo>
                <a:cubicBezTo>
                  <a:pt x="36201" y="7144"/>
                  <a:pt x="36141" y="7083"/>
                  <a:pt x="36110" y="6992"/>
                </a:cubicBezTo>
                <a:lnTo>
                  <a:pt x="35958" y="6810"/>
                </a:lnTo>
                <a:cubicBezTo>
                  <a:pt x="35928" y="6718"/>
                  <a:pt x="35867" y="6627"/>
                  <a:pt x="35806" y="6597"/>
                </a:cubicBezTo>
                <a:cubicBezTo>
                  <a:pt x="35776" y="6566"/>
                  <a:pt x="35776" y="6536"/>
                  <a:pt x="35745" y="6536"/>
                </a:cubicBezTo>
                <a:cubicBezTo>
                  <a:pt x="35593" y="6384"/>
                  <a:pt x="35442" y="6232"/>
                  <a:pt x="35290" y="6110"/>
                </a:cubicBezTo>
                <a:cubicBezTo>
                  <a:pt x="35275" y="6130"/>
                  <a:pt x="35259" y="6139"/>
                  <a:pt x="35243" y="6139"/>
                </a:cubicBezTo>
                <a:cubicBezTo>
                  <a:pt x="35159" y="6139"/>
                  <a:pt x="35057" y="5913"/>
                  <a:pt x="34955" y="5837"/>
                </a:cubicBezTo>
                <a:cubicBezTo>
                  <a:pt x="34925" y="5715"/>
                  <a:pt x="34864" y="5624"/>
                  <a:pt x="34773" y="5563"/>
                </a:cubicBezTo>
                <a:cubicBezTo>
                  <a:pt x="34668" y="5484"/>
                  <a:pt x="34585" y="5405"/>
                  <a:pt x="34506" y="5405"/>
                </a:cubicBezTo>
                <a:cubicBezTo>
                  <a:pt x="34493" y="5405"/>
                  <a:pt x="34481" y="5407"/>
                  <a:pt x="34469" y="5411"/>
                </a:cubicBezTo>
                <a:cubicBezTo>
                  <a:pt x="34410" y="5417"/>
                  <a:pt x="34362" y="5422"/>
                  <a:pt x="34322" y="5422"/>
                </a:cubicBezTo>
                <a:cubicBezTo>
                  <a:pt x="34158" y="5422"/>
                  <a:pt x="34129" y="5341"/>
                  <a:pt x="33983" y="4925"/>
                </a:cubicBezTo>
                <a:cubicBezTo>
                  <a:pt x="33983" y="4895"/>
                  <a:pt x="33952" y="4895"/>
                  <a:pt x="33952" y="4864"/>
                </a:cubicBezTo>
                <a:cubicBezTo>
                  <a:pt x="33922" y="4803"/>
                  <a:pt x="33861" y="4743"/>
                  <a:pt x="33861" y="4743"/>
                </a:cubicBezTo>
                <a:cubicBezTo>
                  <a:pt x="33856" y="4748"/>
                  <a:pt x="33847" y="4751"/>
                  <a:pt x="33837" y="4751"/>
                </a:cubicBezTo>
                <a:cubicBezTo>
                  <a:pt x="33788" y="4751"/>
                  <a:pt x="33693" y="4696"/>
                  <a:pt x="33618" y="4621"/>
                </a:cubicBezTo>
                <a:lnTo>
                  <a:pt x="33679" y="4621"/>
                </a:lnTo>
                <a:cubicBezTo>
                  <a:pt x="33703" y="4621"/>
                  <a:pt x="33722" y="4626"/>
                  <a:pt x="33735" y="4626"/>
                </a:cubicBezTo>
                <a:cubicBezTo>
                  <a:pt x="33754" y="4626"/>
                  <a:pt x="33758" y="4615"/>
                  <a:pt x="33739" y="4560"/>
                </a:cubicBezTo>
                <a:cubicBezTo>
                  <a:pt x="33739" y="4469"/>
                  <a:pt x="33679" y="4408"/>
                  <a:pt x="33618" y="4347"/>
                </a:cubicBezTo>
                <a:cubicBezTo>
                  <a:pt x="33496" y="4256"/>
                  <a:pt x="33344" y="4135"/>
                  <a:pt x="33253" y="4013"/>
                </a:cubicBezTo>
                <a:cubicBezTo>
                  <a:pt x="33242" y="4015"/>
                  <a:pt x="33231" y="4016"/>
                  <a:pt x="33220" y="4016"/>
                </a:cubicBezTo>
                <a:cubicBezTo>
                  <a:pt x="33083" y="4016"/>
                  <a:pt x="32968" y="3848"/>
                  <a:pt x="32827" y="3679"/>
                </a:cubicBezTo>
                <a:cubicBezTo>
                  <a:pt x="32767" y="3588"/>
                  <a:pt x="32706" y="3527"/>
                  <a:pt x="32615" y="3496"/>
                </a:cubicBezTo>
                <a:cubicBezTo>
                  <a:pt x="32524" y="3466"/>
                  <a:pt x="32432" y="3405"/>
                  <a:pt x="32402" y="3344"/>
                </a:cubicBezTo>
                <a:cubicBezTo>
                  <a:pt x="32280" y="3192"/>
                  <a:pt x="32159" y="3010"/>
                  <a:pt x="32007" y="2858"/>
                </a:cubicBezTo>
                <a:cubicBezTo>
                  <a:pt x="31998" y="2845"/>
                  <a:pt x="31992" y="2836"/>
                  <a:pt x="31988" y="2831"/>
                </a:cubicBezTo>
                <a:lnTo>
                  <a:pt x="31988" y="2831"/>
                </a:lnTo>
                <a:cubicBezTo>
                  <a:pt x="31990" y="2832"/>
                  <a:pt x="31992" y="2833"/>
                  <a:pt x="31995" y="2833"/>
                </a:cubicBezTo>
                <a:cubicBezTo>
                  <a:pt x="32001" y="2833"/>
                  <a:pt x="32007" y="2826"/>
                  <a:pt x="32007" y="2797"/>
                </a:cubicBezTo>
                <a:cubicBezTo>
                  <a:pt x="32007" y="2776"/>
                  <a:pt x="32037" y="2754"/>
                  <a:pt x="32055" y="2754"/>
                </a:cubicBezTo>
                <a:cubicBezTo>
                  <a:pt x="32062" y="2754"/>
                  <a:pt x="32068" y="2758"/>
                  <a:pt x="32068" y="2767"/>
                </a:cubicBezTo>
                <a:lnTo>
                  <a:pt x="32098" y="2797"/>
                </a:lnTo>
                <a:cubicBezTo>
                  <a:pt x="31885" y="2493"/>
                  <a:pt x="31672" y="2189"/>
                  <a:pt x="31338" y="1825"/>
                </a:cubicBezTo>
                <a:lnTo>
                  <a:pt x="31065" y="1490"/>
                </a:lnTo>
                <a:lnTo>
                  <a:pt x="30913" y="1338"/>
                </a:lnTo>
                <a:cubicBezTo>
                  <a:pt x="30852" y="1308"/>
                  <a:pt x="30761" y="1247"/>
                  <a:pt x="30669" y="1186"/>
                </a:cubicBezTo>
                <a:cubicBezTo>
                  <a:pt x="30639" y="1156"/>
                  <a:pt x="30609" y="1095"/>
                  <a:pt x="30578" y="1065"/>
                </a:cubicBezTo>
                <a:lnTo>
                  <a:pt x="30578" y="1004"/>
                </a:lnTo>
                <a:cubicBezTo>
                  <a:pt x="30396" y="822"/>
                  <a:pt x="30244" y="639"/>
                  <a:pt x="30092" y="457"/>
                </a:cubicBezTo>
                <a:lnTo>
                  <a:pt x="29636" y="1"/>
                </a:lnTo>
                <a:close/>
              </a:path>
            </a:pathLst>
          </a:custGeom>
          <a:solidFill>
            <a:srgbClr val="FFFFFF">
              <a:alpha val="2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7"/>
          <p:cNvSpPr/>
          <p:nvPr/>
        </p:nvSpPr>
        <p:spPr>
          <a:xfrm rot="10543424">
            <a:off x="1313314" y="987585"/>
            <a:ext cx="1141347" cy="904301"/>
          </a:xfrm>
          <a:custGeom>
            <a:avLst/>
            <a:gdLst/>
            <a:ahLst/>
            <a:cxnLst/>
            <a:rect l="l" t="t" r="r" b="b"/>
            <a:pathLst>
              <a:path w="37083" h="31795" extrusionOk="0">
                <a:moveTo>
                  <a:pt x="29636" y="1"/>
                </a:moveTo>
                <a:lnTo>
                  <a:pt x="0" y="22494"/>
                </a:lnTo>
                <a:cubicBezTo>
                  <a:pt x="61" y="22524"/>
                  <a:pt x="122" y="22554"/>
                  <a:pt x="182" y="22554"/>
                </a:cubicBezTo>
                <a:cubicBezTo>
                  <a:pt x="274" y="22585"/>
                  <a:pt x="334" y="22646"/>
                  <a:pt x="365" y="22706"/>
                </a:cubicBezTo>
                <a:lnTo>
                  <a:pt x="730" y="23162"/>
                </a:lnTo>
                <a:cubicBezTo>
                  <a:pt x="753" y="23198"/>
                  <a:pt x="758" y="23206"/>
                  <a:pt x="756" y="23206"/>
                </a:cubicBezTo>
                <a:cubicBezTo>
                  <a:pt x="754" y="23206"/>
                  <a:pt x="747" y="23200"/>
                  <a:pt x="741" y="23200"/>
                </a:cubicBezTo>
                <a:cubicBezTo>
                  <a:pt x="735" y="23200"/>
                  <a:pt x="730" y="23205"/>
                  <a:pt x="730" y="23223"/>
                </a:cubicBezTo>
                <a:cubicBezTo>
                  <a:pt x="730" y="23254"/>
                  <a:pt x="699" y="23254"/>
                  <a:pt x="669" y="23254"/>
                </a:cubicBezTo>
                <a:lnTo>
                  <a:pt x="638" y="23223"/>
                </a:lnTo>
                <a:lnTo>
                  <a:pt x="638" y="23223"/>
                </a:lnTo>
                <a:cubicBezTo>
                  <a:pt x="851" y="23497"/>
                  <a:pt x="1064" y="23801"/>
                  <a:pt x="1338" y="24135"/>
                </a:cubicBezTo>
                <a:lnTo>
                  <a:pt x="1611" y="24469"/>
                </a:lnTo>
                <a:lnTo>
                  <a:pt x="1763" y="24591"/>
                </a:lnTo>
                <a:cubicBezTo>
                  <a:pt x="1824" y="24621"/>
                  <a:pt x="1885" y="24682"/>
                  <a:pt x="1976" y="24743"/>
                </a:cubicBezTo>
                <a:cubicBezTo>
                  <a:pt x="2006" y="24773"/>
                  <a:pt x="2037" y="24804"/>
                  <a:pt x="2067" y="24865"/>
                </a:cubicBezTo>
                <a:lnTo>
                  <a:pt x="2067" y="24895"/>
                </a:lnTo>
                <a:cubicBezTo>
                  <a:pt x="2219" y="25077"/>
                  <a:pt x="2371" y="25229"/>
                  <a:pt x="2493" y="25412"/>
                </a:cubicBezTo>
                <a:cubicBezTo>
                  <a:pt x="2797" y="25746"/>
                  <a:pt x="3100" y="26050"/>
                  <a:pt x="3374" y="26354"/>
                </a:cubicBezTo>
                <a:cubicBezTo>
                  <a:pt x="3526" y="26475"/>
                  <a:pt x="3617" y="26658"/>
                  <a:pt x="3617" y="26871"/>
                </a:cubicBezTo>
                <a:cubicBezTo>
                  <a:pt x="3678" y="26931"/>
                  <a:pt x="3769" y="27023"/>
                  <a:pt x="3860" y="27083"/>
                </a:cubicBezTo>
                <a:cubicBezTo>
                  <a:pt x="3860" y="27083"/>
                  <a:pt x="3860" y="27070"/>
                  <a:pt x="3869" y="27070"/>
                </a:cubicBezTo>
                <a:cubicBezTo>
                  <a:pt x="3874" y="27070"/>
                  <a:pt x="3881" y="27073"/>
                  <a:pt x="3891" y="27083"/>
                </a:cubicBezTo>
                <a:cubicBezTo>
                  <a:pt x="3921" y="27114"/>
                  <a:pt x="3982" y="27144"/>
                  <a:pt x="4012" y="27175"/>
                </a:cubicBezTo>
                <a:cubicBezTo>
                  <a:pt x="4256" y="27448"/>
                  <a:pt x="4499" y="27631"/>
                  <a:pt x="4742" y="27904"/>
                </a:cubicBezTo>
                <a:cubicBezTo>
                  <a:pt x="4803" y="27965"/>
                  <a:pt x="4894" y="28147"/>
                  <a:pt x="4863" y="28178"/>
                </a:cubicBezTo>
                <a:cubicBezTo>
                  <a:pt x="4863" y="28208"/>
                  <a:pt x="4803" y="28269"/>
                  <a:pt x="4772" y="28330"/>
                </a:cubicBezTo>
                <a:lnTo>
                  <a:pt x="4803" y="28360"/>
                </a:lnTo>
                <a:cubicBezTo>
                  <a:pt x="4863" y="28512"/>
                  <a:pt x="4924" y="28664"/>
                  <a:pt x="4955" y="28816"/>
                </a:cubicBezTo>
                <a:lnTo>
                  <a:pt x="5076" y="28968"/>
                </a:lnTo>
                <a:cubicBezTo>
                  <a:pt x="5471" y="29181"/>
                  <a:pt x="5806" y="29545"/>
                  <a:pt x="5958" y="30001"/>
                </a:cubicBezTo>
                <a:cubicBezTo>
                  <a:pt x="6018" y="30093"/>
                  <a:pt x="6079" y="30214"/>
                  <a:pt x="6140" y="30305"/>
                </a:cubicBezTo>
                <a:cubicBezTo>
                  <a:pt x="6262" y="30397"/>
                  <a:pt x="6414" y="30518"/>
                  <a:pt x="6505" y="30670"/>
                </a:cubicBezTo>
                <a:cubicBezTo>
                  <a:pt x="6535" y="30700"/>
                  <a:pt x="6566" y="30761"/>
                  <a:pt x="6566" y="30792"/>
                </a:cubicBezTo>
                <a:lnTo>
                  <a:pt x="6566" y="30852"/>
                </a:lnTo>
                <a:lnTo>
                  <a:pt x="6474" y="30852"/>
                </a:lnTo>
                <a:cubicBezTo>
                  <a:pt x="6444" y="30852"/>
                  <a:pt x="6414" y="30852"/>
                  <a:pt x="6383" y="30883"/>
                </a:cubicBezTo>
                <a:cubicBezTo>
                  <a:pt x="6383" y="30883"/>
                  <a:pt x="6383" y="30913"/>
                  <a:pt x="6383" y="30944"/>
                </a:cubicBezTo>
                <a:cubicBezTo>
                  <a:pt x="6414" y="31004"/>
                  <a:pt x="6414" y="31035"/>
                  <a:pt x="6444" y="31065"/>
                </a:cubicBezTo>
                <a:cubicBezTo>
                  <a:pt x="6505" y="31126"/>
                  <a:pt x="6596" y="31156"/>
                  <a:pt x="6596" y="31308"/>
                </a:cubicBezTo>
                <a:cubicBezTo>
                  <a:pt x="6596" y="31369"/>
                  <a:pt x="6626" y="31430"/>
                  <a:pt x="6657" y="31521"/>
                </a:cubicBezTo>
                <a:cubicBezTo>
                  <a:pt x="6748" y="31582"/>
                  <a:pt x="6778" y="31673"/>
                  <a:pt x="6809" y="31795"/>
                </a:cubicBezTo>
                <a:lnTo>
                  <a:pt x="37083" y="8876"/>
                </a:lnTo>
                <a:cubicBezTo>
                  <a:pt x="36931" y="8603"/>
                  <a:pt x="36809" y="8360"/>
                  <a:pt x="36627" y="8025"/>
                </a:cubicBezTo>
                <a:cubicBezTo>
                  <a:pt x="36566" y="7904"/>
                  <a:pt x="36505" y="7752"/>
                  <a:pt x="36505" y="7600"/>
                </a:cubicBezTo>
                <a:cubicBezTo>
                  <a:pt x="36445" y="7509"/>
                  <a:pt x="36384" y="7448"/>
                  <a:pt x="36323" y="7357"/>
                </a:cubicBezTo>
                <a:lnTo>
                  <a:pt x="36262" y="7357"/>
                </a:lnTo>
                <a:cubicBezTo>
                  <a:pt x="36262" y="7326"/>
                  <a:pt x="36232" y="7265"/>
                  <a:pt x="36232" y="7235"/>
                </a:cubicBezTo>
                <a:cubicBezTo>
                  <a:pt x="36201" y="7144"/>
                  <a:pt x="36141" y="7083"/>
                  <a:pt x="36110" y="6992"/>
                </a:cubicBezTo>
                <a:lnTo>
                  <a:pt x="35958" y="6810"/>
                </a:lnTo>
                <a:cubicBezTo>
                  <a:pt x="35928" y="6718"/>
                  <a:pt x="35867" y="6627"/>
                  <a:pt x="35806" y="6597"/>
                </a:cubicBezTo>
                <a:cubicBezTo>
                  <a:pt x="35776" y="6566"/>
                  <a:pt x="35776" y="6536"/>
                  <a:pt x="35745" y="6536"/>
                </a:cubicBezTo>
                <a:cubicBezTo>
                  <a:pt x="35593" y="6384"/>
                  <a:pt x="35442" y="6232"/>
                  <a:pt x="35290" y="6110"/>
                </a:cubicBezTo>
                <a:cubicBezTo>
                  <a:pt x="35275" y="6130"/>
                  <a:pt x="35259" y="6139"/>
                  <a:pt x="35243" y="6139"/>
                </a:cubicBezTo>
                <a:cubicBezTo>
                  <a:pt x="35159" y="6139"/>
                  <a:pt x="35057" y="5913"/>
                  <a:pt x="34955" y="5837"/>
                </a:cubicBezTo>
                <a:cubicBezTo>
                  <a:pt x="34925" y="5715"/>
                  <a:pt x="34864" y="5624"/>
                  <a:pt x="34773" y="5563"/>
                </a:cubicBezTo>
                <a:cubicBezTo>
                  <a:pt x="34668" y="5484"/>
                  <a:pt x="34585" y="5405"/>
                  <a:pt x="34506" y="5405"/>
                </a:cubicBezTo>
                <a:cubicBezTo>
                  <a:pt x="34493" y="5405"/>
                  <a:pt x="34481" y="5407"/>
                  <a:pt x="34469" y="5411"/>
                </a:cubicBezTo>
                <a:cubicBezTo>
                  <a:pt x="34410" y="5417"/>
                  <a:pt x="34362" y="5422"/>
                  <a:pt x="34322" y="5422"/>
                </a:cubicBezTo>
                <a:cubicBezTo>
                  <a:pt x="34158" y="5422"/>
                  <a:pt x="34129" y="5341"/>
                  <a:pt x="33983" y="4925"/>
                </a:cubicBezTo>
                <a:cubicBezTo>
                  <a:pt x="33983" y="4895"/>
                  <a:pt x="33952" y="4895"/>
                  <a:pt x="33952" y="4864"/>
                </a:cubicBezTo>
                <a:cubicBezTo>
                  <a:pt x="33922" y="4803"/>
                  <a:pt x="33861" y="4743"/>
                  <a:pt x="33861" y="4743"/>
                </a:cubicBezTo>
                <a:cubicBezTo>
                  <a:pt x="33856" y="4748"/>
                  <a:pt x="33847" y="4751"/>
                  <a:pt x="33837" y="4751"/>
                </a:cubicBezTo>
                <a:cubicBezTo>
                  <a:pt x="33788" y="4751"/>
                  <a:pt x="33693" y="4696"/>
                  <a:pt x="33618" y="4621"/>
                </a:cubicBezTo>
                <a:lnTo>
                  <a:pt x="33679" y="4621"/>
                </a:lnTo>
                <a:cubicBezTo>
                  <a:pt x="33703" y="4621"/>
                  <a:pt x="33722" y="4626"/>
                  <a:pt x="33735" y="4626"/>
                </a:cubicBezTo>
                <a:cubicBezTo>
                  <a:pt x="33754" y="4626"/>
                  <a:pt x="33758" y="4615"/>
                  <a:pt x="33739" y="4560"/>
                </a:cubicBezTo>
                <a:cubicBezTo>
                  <a:pt x="33739" y="4469"/>
                  <a:pt x="33679" y="4408"/>
                  <a:pt x="33618" y="4347"/>
                </a:cubicBezTo>
                <a:cubicBezTo>
                  <a:pt x="33496" y="4256"/>
                  <a:pt x="33344" y="4135"/>
                  <a:pt x="33253" y="4013"/>
                </a:cubicBezTo>
                <a:cubicBezTo>
                  <a:pt x="33242" y="4015"/>
                  <a:pt x="33231" y="4016"/>
                  <a:pt x="33220" y="4016"/>
                </a:cubicBezTo>
                <a:cubicBezTo>
                  <a:pt x="33083" y="4016"/>
                  <a:pt x="32968" y="3848"/>
                  <a:pt x="32827" y="3679"/>
                </a:cubicBezTo>
                <a:cubicBezTo>
                  <a:pt x="32767" y="3588"/>
                  <a:pt x="32706" y="3527"/>
                  <a:pt x="32615" y="3496"/>
                </a:cubicBezTo>
                <a:cubicBezTo>
                  <a:pt x="32524" y="3466"/>
                  <a:pt x="32432" y="3405"/>
                  <a:pt x="32402" y="3344"/>
                </a:cubicBezTo>
                <a:cubicBezTo>
                  <a:pt x="32280" y="3192"/>
                  <a:pt x="32159" y="3010"/>
                  <a:pt x="32007" y="2858"/>
                </a:cubicBezTo>
                <a:cubicBezTo>
                  <a:pt x="31998" y="2845"/>
                  <a:pt x="31992" y="2836"/>
                  <a:pt x="31988" y="2831"/>
                </a:cubicBezTo>
                <a:lnTo>
                  <a:pt x="31988" y="2831"/>
                </a:lnTo>
                <a:cubicBezTo>
                  <a:pt x="31990" y="2832"/>
                  <a:pt x="31992" y="2833"/>
                  <a:pt x="31995" y="2833"/>
                </a:cubicBezTo>
                <a:cubicBezTo>
                  <a:pt x="32001" y="2833"/>
                  <a:pt x="32007" y="2826"/>
                  <a:pt x="32007" y="2797"/>
                </a:cubicBezTo>
                <a:cubicBezTo>
                  <a:pt x="32007" y="2776"/>
                  <a:pt x="32037" y="2754"/>
                  <a:pt x="32055" y="2754"/>
                </a:cubicBezTo>
                <a:cubicBezTo>
                  <a:pt x="32062" y="2754"/>
                  <a:pt x="32068" y="2758"/>
                  <a:pt x="32068" y="2767"/>
                </a:cubicBezTo>
                <a:lnTo>
                  <a:pt x="32098" y="2797"/>
                </a:lnTo>
                <a:cubicBezTo>
                  <a:pt x="31885" y="2493"/>
                  <a:pt x="31672" y="2189"/>
                  <a:pt x="31338" y="1825"/>
                </a:cubicBezTo>
                <a:lnTo>
                  <a:pt x="31065" y="1490"/>
                </a:lnTo>
                <a:lnTo>
                  <a:pt x="30913" y="1338"/>
                </a:lnTo>
                <a:cubicBezTo>
                  <a:pt x="30852" y="1308"/>
                  <a:pt x="30761" y="1247"/>
                  <a:pt x="30669" y="1186"/>
                </a:cubicBezTo>
                <a:cubicBezTo>
                  <a:pt x="30639" y="1156"/>
                  <a:pt x="30609" y="1095"/>
                  <a:pt x="30578" y="1065"/>
                </a:cubicBezTo>
                <a:lnTo>
                  <a:pt x="30578" y="1004"/>
                </a:lnTo>
                <a:cubicBezTo>
                  <a:pt x="30396" y="822"/>
                  <a:pt x="30244" y="639"/>
                  <a:pt x="30092" y="457"/>
                </a:cubicBezTo>
                <a:lnTo>
                  <a:pt x="29636" y="1"/>
                </a:lnTo>
                <a:close/>
              </a:path>
            </a:pathLst>
          </a:custGeom>
          <a:solidFill>
            <a:srgbClr val="FFFFFF">
              <a:alpha val="2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3" name="Google Shape;323;p37"/>
          <p:cNvPicPr preferRelativeResize="0"/>
          <p:nvPr/>
        </p:nvPicPr>
        <p:blipFill rotWithShape="1">
          <a:blip r:embed="rId5">
            <a:alphaModFix/>
          </a:blip>
          <a:srcRect l="-2170" t="3593" r="2170" b="57170"/>
          <a:stretch/>
        </p:blipFill>
        <p:spPr>
          <a:xfrm rot="10799990">
            <a:off x="1738948" y="2979778"/>
            <a:ext cx="3507100" cy="1033943"/>
          </a:xfrm>
          <a:prstGeom prst="rect">
            <a:avLst/>
          </a:prstGeom>
          <a:noFill/>
          <a:ln>
            <a:noFill/>
          </a:ln>
        </p:spPr>
      </p:pic>
      <p:pic>
        <p:nvPicPr>
          <p:cNvPr id="324" name="Google Shape;324;p37"/>
          <p:cNvPicPr preferRelativeResize="0"/>
          <p:nvPr/>
        </p:nvPicPr>
        <p:blipFill rotWithShape="1">
          <a:blip r:embed="rId6">
            <a:alphaModFix/>
          </a:blip>
          <a:srcRect l="-4042" t="48224" r="13610" b="27008"/>
          <a:stretch/>
        </p:blipFill>
        <p:spPr>
          <a:xfrm>
            <a:off x="4547249" y="1217575"/>
            <a:ext cx="2857798" cy="562427"/>
          </a:xfrm>
          <a:prstGeom prst="rect">
            <a:avLst/>
          </a:prstGeom>
          <a:noFill/>
          <a:ln>
            <a:noFill/>
          </a:ln>
        </p:spPr>
      </p:pic>
      <p:sp>
        <p:nvSpPr>
          <p:cNvPr id="326" name="Google Shape;326;p37"/>
          <p:cNvSpPr txBox="1">
            <a:spLocks noGrp="1"/>
          </p:cNvSpPr>
          <p:nvPr>
            <p:ph type="ctrTitle"/>
          </p:nvPr>
        </p:nvSpPr>
        <p:spPr>
          <a:xfrm rot="-728">
            <a:off x="1738950" y="1407632"/>
            <a:ext cx="5666100" cy="174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smtClean="0">
                <a:latin typeface="Times New Roman" panose="02020603050405020304" pitchFamily="18" charset="0"/>
                <a:cs typeface="Times New Roman" panose="02020603050405020304" pitchFamily="18" charset="0"/>
              </a:rPr>
              <a:t>Báo cáo thực tập lập trình mạng </a:t>
            </a:r>
            <a:endParaRPr sz="3000">
              <a:latin typeface="Times New Roman" panose="02020603050405020304" pitchFamily="18" charset="0"/>
              <a:cs typeface="Times New Roman" panose="02020603050405020304" pitchFamily="18" charset="0"/>
            </a:endParaRPr>
          </a:p>
        </p:txBody>
      </p:sp>
      <p:pic>
        <p:nvPicPr>
          <p:cNvPr id="327" name="Google Shape;327;p37"/>
          <p:cNvPicPr preferRelativeResize="0"/>
          <p:nvPr/>
        </p:nvPicPr>
        <p:blipFill>
          <a:blip r:embed="rId7">
            <a:alphaModFix/>
          </a:blip>
          <a:stretch>
            <a:fillRect/>
          </a:stretch>
        </p:blipFill>
        <p:spPr>
          <a:xfrm rot="-3026640">
            <a:off x="6143311" y="1214864"/>
            <a:ext cx="1348930" cy="1384773"/>
          </a:xfrm>
          <a:prstGeom prst="rect">
            <a:avLst/>
          </a:prstGeom>
          <a:noFill/>
          <a:ln>
            <a:noFill/>
          </a:ln>
        </p:spPr>
      </p:pic>
      <p:pic>
        <p:nvPicPr>
          <p:cNvPr id="328" name="Google Shape;328;p37"/>
          <p:cNvPicPr preferRelativeResize="0"/>
          <p:nvPr/>
        </p:nvPicPr>
        <p:blipFill>
          <a:blip r:embed="rId8">
            <a:alphaModFix/>
          </a:blip>
          <a:stretch>
            <a:fillRect/>
          </a:stretch>
        </p:blipFill>
        <p:spPr>
          <a:xfrm>
            <a:off x="1749149" y="2627176"/>
            <a:ext cx="1427100" cy="1464274"/>
          </a:xfrm>
          <a:prstGeom prst="rect">
            <a:avLst/>
          </a:prstGeom>
          <a:noFill/>
          <a:ln>
            <a:noFill/>
          </a:ln>
        </p:spPr>
      </p:pic>
      <p:sp>
        <p:nvSpPr>
          <p:cNvPr id="2" name="Subtitle 1"/>
          <p:cNvSpPr>
            <a:spLocks noGrp="1"/>
          </p:cNvSpPr>
          <p:nvPr>
            <p:ph type="subTitle" idx="1"/>
          </p:nvPr>
        </p:nvSpPr>
        <p:spPr>
          <a:xfrm rot="232">
            <a:off x="2261762" y="2943714"/>
            <a:ext cx="4439700" cy="512100"/>
          </a:xfrm>
        </p:spPr>
        <p:txBody>
          <a:bodyPr/>
          <a:lstStyle/>
          <a:p>
            <a:r>
              <a:rPr lang="en-US" sz="2000" smtClean="0">
                <a:latin typeface="Times New Roman" panose="02020603050405020304" pitchFamily="18" charset="0"/>
                <a:cs typeface="Times New Roman" panose="02020603050405020304" pitchFamily="18" charset="0"/>
              </a:rPr>
              <a:t>Giảng viên hướng dẫn: Trần Hồng Việt</a:t>
            </a:r>
            <a:endParaRPr lang="en-US" sz="200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70021" y="233756"/>
            <a:ext cx="7940842" cy="4606376"/>
          </a:xfrm>
        </p:spPr>
        <p:txBody>
          <a:bodyPr/>
          <a:lstStyle/>
          <a:p>
            <a:pPr algn="l">
              <a:buFont typeface="Arial" panose="020B0604020202020204" pitchFamily="34" charset="0"/>
              <a:buChar char="•"/>
            </a:pPr>
            <a:r>
              <a:rPr lang="en-US">
                <a:latin typeface="Times New Roman" panose="02020603050405020304" pitchFamily="18" charset="0"/>
                <a:cs typeface="Times New Roman" panose="02020603050405020304" pitchFamily="18" charset="0"/>
              </a:rPr>
              <a:t>Ưu điểm:</a:t>
            </a:r>
          </a:p>
          <a:p>
            <a:pPr algn="l">
              <a:buFont typeface="Wingdings" panose="05000000000000000000" pitchFamily="2" charset="2"/>
              <a:buChar char="ü"/>
            </a:pPr>
            <a:r>
              <a:rPr lang="en-US">
                <a:latin typeface="Times New Roman" panose="02020603050405020304" pitchFamily="18" charset="0"/>
                <a:cs typeface="Times New Roman" panose="02020603050405020304" pitchFamily="18" charset="0"/>
              </a:rPr>
              <a:t>Tốc độ truyền thông tin giữ máy chủ và client diễn ra nhanh chóng.</a:t>
            </a:r>
          </a:p>
          <a:p>
            <a:pPr algn="l">
              <a:buFont typeface="Wingdings" panose="05000000000000000000" pitchFamily="2" charset="2"/>
              <a:buChar char="ü"/>
            </a:pPr>
            <a:r>
              <a:rPr lang="en-US">
                <a:latin typeface="Times New Roman" panose="02020603050405020304" pitchFamily="18" charset="0"/>
                <a:cs typeface="Times New Roman" panose="02020603050405020304" pitchFamily="18" charset="0"/>
              </a:rPr>
              <a:t>Người dùng dễ dàng phát hiện lỗi để có thể xử lý chúng.</a:t>
            </a:r>
          </a:p>
          <a:p>
            <a:pPr algn="l">
              <a:buFont typeface="Wingdings" panose="05000000000000000000" pitchFamily="2" charset="2"/>
              <a:buChar char="ü"/>
            </a:pPr>
            <a:r>
              <a:rPr lang="en-US">
                <a:latin typeface="Times New Roman" panose="02020603050405020304" pitchFamily="18" charset="0"/>
                <a:cs typeface="Times New Roman" panose="02020603050405020304" pitchFamily="18" charset="0"/>
              </a:rPr>
              <a:t> Cách sử dụng đơn giản và không cần cài thêm các phần mềm khác để hỗ trợ.</a:t>
            </a:r>
          </a:p>
          <a:p>
            <a:pPr algn="l">
              <a:buFont typeface="Wingdings" panose="05000000000000000000" pitchFamily="2" charset="2"/>
              <a:buChar char="ü"/>
            </a:pPr>
            <a:r>
              <a:rPr lang="en-US">
                <a:latin typeface="Times New Roman" panose="02020603050405020304" pitchFamily="18" charset="0"/>
                <a:cs typeface="Times New Roman" panose="02020603050405020304" pitchFamily="18" charset="0"/>
              </a:rPr>
              <a:t>Người dùng không cần kết hợp thêm các phương pháp kết nối khác trong quá trình sử dụng.</a:t>
            </a:r>
          </a:p>
          <a:p>
            <a:pPr algn="l">
              <a:buFont typeface="Arial" panose="020B0604020202020204" pitchFamily="34" charset="0"/>
              <a:buChar char="•"/>
            </a:pPr>
            <a:r>
              <a:rPr lang="en-US">
                <a:latin typeface="Times New Roman" panose="02020603050405020304" pitchFamily="18" charset="0"/>
                <a:cs typeface="Times New Roman" panose="02020603050405020304" pitchFamily="18" charset="0"/>
              </a:rPr>
              <a:t>Nhược điểm:</a:t>
            </a:r>
          </a:p>
          <a:p>
            <a:pPr algn="l">
              <a:buFont typeface="Wingdings" panose="05000000000000000000" pitchFamily="2" charset="2"/>
              <a:buChar char="ü"/>
            </a:pPr>
            <a:r>
              <a:rPr lang="en-US">
                <a:latin typeface="Times New Roman" panose="02020603050405020304" pitchFamily="18" charset="0"/>
                <a:cs typeface="Times New Roman" panose="02020603050405020304" pitchFamily="18" charset="0"/>
              </a:rPr>
              <a:t>đang cóHạn chế trong việc tương thích với trình duyệt, bởi Websocket chưa hỗ trợ được ở tất cả các trình duyệt  mặt trên thị trường hiện nay.</a:t>
            </a:r>
          </a:p>
          <a:p>
            <a:endParaRPr lang="en-US"/>
          </a:p>
        </p:txBody>
      </p:sp>
    </p:spTree>
    <p:extLst>
      <p:ext uri="{BB962C8B-B14F-4D97-AF65-F5344CB8AC3E}">
        <p14:creationId xmlns:p14="http://schemas.microsoft.com/office/powerpoint/2010/main" val="16694306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subTitle" idx="1"/>
          </p:nvPr>
        </p:nvSpPr>
        <p:spPr>
          <a:xfrm>
            <a:off x="804863" y="254000"/>
            <a:ext cx="7961002" cy="2454824"/>
          </a:xfrm>
        </p:spPr>
        <p:txBody>
          <a:bodyPr/>
          <a:lstStyle/>
          <a:p>
            <a:pPr lvl="0" algn="l"/>
            <a:r>
              <a:rPr lang="en-US" b="1" smtClean="0">
                <a:latin typeface="Times New Roman" panose="02020603050405020304" pitchFamily="18" charset="0"/>
                <a:cs typeface="Times New Roman" panose="02020603050405020304" pitchFamily="18" charset="0"/>
              </a:rPr>
              <a:t>4. Unix </a:t>
            </a:r>
            <a:r>
              <a:rPr lang="en-US" b="1">
                <a:latin typeface="Times New Roman" panose="02020603050405020304" pitchFamily="18" charset="0"/>
                <a:cs typeface="Times New Roman" panose="02020603050405020304" pitchFamily="18" charset="0"/>
              </a:rPr>
              <a:t>Socket </a:t>
            </a:r>
            <a:endParaRPr lang="en-US" b="1" smtClean="0">
              <a:latin typeface="Times New Roman" panose="02020603050405020304" pitchFamily="18" charset="0"/>
              <a:cs typeface="Times New Roman" panose="02020603050405020304" pitchFamily="18" charset="0"/>
            </a:endParaRPr>
          </a:p>
          <a:p>
            <a:pPr lvl="0" algn="l">
              <a:buFont typeface="Arial" panose="020B0604020202020204" pitchFamily="34" charset="0"/>
              <a:buChar char="•"/>
            </a:pPr>
            <a:r>
              <a:rPr lang="en-US" smtClean="0">
                <a:latin typeface="Times New Roman" panose="02020603050405020304" pitchFamily="18" charset="0"/>
                <a:cs typeface="Times New Roman" panose="02020603050405020304" pitchFamily="18" charset="0"/>
              </a:rPr>
              <a:t>Unix </a:t>
            </a:r>
            <a:r>
              <a:rPr lang="en-US">
                <a:latin typeface="Times New Roman" panose="02020603050405020304" pitchFamily="18" charset="0"/>
                <a:cs typeface="Times New Roman" panose="02020603050405020304" pitchFamily="18" charset="0"/>
              </a:rPr>
              <a:t>Socket giúp tăng tốc độ kết nối và quá trình truyền dữ liệu được diễn ra nhanh chóng, nhẹ và hiệu quả hơn.</a:t>
            </a:r>
          </a:p>
          <a:p>
            <a:pPr algn="l">
              <a:buFont typeface="Arial" panose="020B0604020202020204" pitchFamily="34" charset="0"/>
              <a:buChar char="•"/>
            </a:pPr>
            <a:r>
              <a:rPr lang="en-US">
                <a:latin typeface="Times New Roman" panose="02020603050405020304" pitchFamily="18" charset="0"/>
                <a:cs typeface="Times New Roman" panose="02020603050405020304" pitchFamily="18" charset="0"/>
              </a:rPr>
              <a:t>Unix socket được xem như một điểm giao tiếp, thúc đẩy tiến trình trao đổi thông tin giữa các ứng dụng khác nhau trên cùng một máy tính. Toàn bộ hoạt động Unix socket được thực hiện ở nhân của hệ điều hành. Chính nhờ điều này mà dữ liệu giũa các ứng dụng được truyền tải nhanh chóng hơn rất nhiều. </a:t>
            </a:r>
          </a:p>
          <a:p>
            <a:pPr algn="l">
              <a:buFont typeface="Arial" panose="020B0604020202020204" pitchFamily="34" charset="0"/>
              <a:buChar char="•"/>
            </a:pPr>
            <a:r>
              <a:rPr lang="en-US">
                <a:latin typeface="Times New Roman" panose="02020603050405020304" pitchFamily="18" charset="0"/>
                <a:cs typeface="Times New Roman" panose="02020603050405020304" pitchFamily="18" charset="0"/>
              </a:rPr>
              <a:t>Nhờ khả năng tránh được routing hay các bước kiểm tra nên với sự hỗ trợ Unix Socket, việc truyền tải của dữ liệu càng được dễ dàng và đảm bảo hơn.</a:t>
            </a:r>
          </a:p>
          <a:p>
            <a:pPr algn="l"/>
            <a:endParaRPr lang="en-US">
              <a:latin typeface="Times New Roman" panose="02020603050405020304" pitchFamily="18" charset="0"/>
              <a:cs typeface="Times New Roman" panose="02020603050405020304" pitchFamily="18" charset="0"/>
            </a:endParaRPr>
          </a:p>
        </p:txBody>
      </p:sp>
      <p:pic>
        <p:nvPicPr>
          <p:cNvPr id="5" name="Picture 4" descr="socket la gi"/>
          <p:cNvPicPr/>
          <p:nvPr/>
        </p:nvPicPr>
        <p:blipFill>
          <a:blip r:embed="rId2">
            <a:extLst>
              <a:ext uri="{28A0092B-C50C-407E-A947-70E740481C1C}">
                <a14:useLocalDpi xmlns:a14="http://schemas.microsoft.com/office/drawing/2010/main" val="0"/>
              </a:ext>
            </a:extLst>
          </a:blip>
          <a:srcRect/>
          <a:stretch>
            <a:fillRect/>
          </a:stretch>
        </p:blipFill>
        <p:spPr bwMode="auto">
          <a:xfrm>
            <a:off x="2243675" y="2513641"/>
            <a:ext cx="4629150" cy="2319616"/>
          </a:xfrm>
          <a:prstGeom prst="rect">
            <a:avLst/>
          </a:prstGeom>
          <a:noFill/>
          <a:ln>
            <a:noFill/>
          </a:ln>
        </p:spPr>
      </p:pic>
    </p:spTree>
    <p:extLst>
      <p:ext uri="{BB962C8B-B14F-4D97-AF65-F5344CB8AC3E}">
        <p14:creationId xmlns:p14="http://schemas.microsoft.com/office/powerpoint/2010/main" val="647105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83770" y="254382"/>
            <a:ext cx="7920217" cy="4585750"/>
          </a:xfrm>
        </p:spPr>
        <p:txBody>
          <a:bodyPr/>
          <a:lstStyle/>
          <a:p>
            <a:pPr algn="l">
              <a:buFont typeface="Arial" panose="020B0604020202020204" pitchFamily="34" charset="0"/>
              <a:buChar char="•"/>
            </a:pPr>
            <a:r>
              <a:rPr lang="en-US">
                <a:latin typeface="Times New Roman" panose="02020603050405020304" pitchFamily="18" charset="0"/>
                <a:cs typeface="Times New Roman" panose="02020603050405020304" pitchFamily="18" charset="0"/>
              </a:rPr>
              <a:t>Ưu điểm:</a:t>
            </a:r>
          </a:p>
          <a:p>
            <a:pPr algn="l">
              <a:buFont typeface="Wingdings" panose="05000000000000000000" pitchFamily="2" charset="2"/>
              <a:buChar char="ü"/>
            </a:pPr>
            <a:r>
              <a:rPr lang="en-US" smtClean="0">
                <a:latin typeface="Times New Roman" panose="02020603050405020304" pitchFamily="18" charset="0"/>
                <a:cs typeface="Times New Roman" panose="02020603050405020304" pitchFamily="18" charset="0"/>
              </a:rPr>
              <a:t>Quá </a:t>
            </a:r>
            <a:r>
              <a:rPr lang="en-US">
                <a:latin typeface="Times New Roman" panose="02020603050405020304" pitchFamily="18" charset="0"/>
                <a:cs typeface="Times New Roman" panose="02020603050405020304" pitchFamily="18" charset="0"/>
              </a:rPr>
              <a:t>trình truyền tải nhanh chóng, nhẹ nhàng và chính xác.</a:t>
            </a:r>
          </a:p>
          <a:p>
            <a:pPr algn="l">
              <a:buFont typeface="Wingdings" panose="05000000000000000000" pitchFamily="2" charset="2"/>
              <a:buChar char="ü"/>
            </a:pPr>
            <a:r>
              <a:rPr lang="en-US" smtClean="0">
                <a:latin typeface="Times New Roman" panose="02020603050405020304" pitchFamily="18" charset="0"/>
                <a:cs typeface="Times New Roman" panose="02020603050405020304" pitchFamily="18" charset="0"/>
              </a:rPr>
              <a:t>Tốc </a:t>
            </a:r>
            <a:r>
              <a:rPr lang="en-US">
                <a:latin typeface="Times New Roman" panose="02020603050405020304" pitchFamily="18" charset="0"/>
                <a:cs typeface="Times New Roman" panose="02020603050405020304" pitchFamily="18" charset="0"/>
              </a:rPr>
              <a:t>độ truy cập vào MySQL tăng đến 30 – 50%.</a:t>
            </a:r>
          </a:p>
          <a:p>
            <a:pPr algn="l">
              <a:buFont typeface="Wingdings" panose="05000000000000000000" pitchFamily="2" charset="2"/>
              <a:buChar char="ü"/>
            </a:pPr>
            <a:r>
              <a:rPr lang="en-US" smtClean="0">
                <a:latin typeface="Times New Roman" panose="02020603050405020304" pitchFamily="18" charset="0"/>
                <a:cs typeface="Times New Roman" panose="02020603050405020304" pitchFamily="18" charset="0"/>
              </a:rPr>
              <a:t>Giảm </a:t>
            </a:r>
            <a:r>
              <a:rPr lang="en-US">
                <a:latin typeface="Times New Roman" panose="02020603050405020304" pitchFamily="18" charset="0"/>
                <a:cs typeface="Times New Roman" panose="02020603050405020304" pitchFamily="18" charset="0"/>
              </a:rPr>
              <a:t>độ trễ thời gian từ 60ms xuống còn 5ms.</a:t>
            </a:r>
          </a:p>
          <a:p>
            <a:pPr algn="l">
              <a:buFont typeface="Wingdings" panose="05000000000000000000" pitchFamily="2" charset="2"/>
              <a:buChar char="ü"/>
            </a:pPr>
            <a:r>
              <a:rPr lang="en-US" smtClean="0">
                <a:latin typeface="Times New Roman" panose="02020603050405020304" pitchFamily="18" charset="0"/>
                <a:cs typeface="Times New Roman" panose="02020603050405020304" pitchFamily="18" charset="0"/>
              </a:rPr>
              <a:t>-PostgreSQL </a:t>
            </a:r>
            <a:r>
              <a:rPr lang="en-US">
                <a:latin typeface="Times New Roman" panose="02020603050405020304" pitchFamily="18" charset="0"/>
                <a:cs typeface="Times New Roman" panose="02020603050405020304" pitchFamily="18" charset="0"/>
              </a:rPr>
              <a:t>tăng đến hơn 30%.</a:t>
            </a:r>
          </a:p>
          <a:p>
            <a:pPr algn="l">
              <a:buFont typeface="Wingdings" panose="05000000000000000000" pitchFamily="2" charset="2"/>
              <a:buChar char="ü"/>
            </a:pPr>
            <a:r>
              <a:rPr lang="en-US" smtClean="0">
                <a:latin typeface="Times New Roman" panose="02020603050405020304" pitchFamily="18" charset="0"/>
                <a:cs typeface="Times New Roman" panose="02020603050405020304" pitchFamily="18" charset="0"/>
              </a:rPr>
              <a:t>Redis </a:t>
            </a:r>
            <a:r>
              <a:rPr lang="en-US">
                <a:latin typeface="Times New Roman" panose="02020603050405020304" pitchFamily="18" charset="0"/>
                <a:cs typeface="Times New Roman" panose="02020603050405020304" pitchFamily="18" charset="0"/>
              </a:rPr>
              <a:t>tăng khoảng 50%.</a:t>
            </a:r>
          </a:p>
          <a:p>
            <a:pPr algn="l">
              <a:buFont typeface="Wingdings" panose="05000000000000000000" pitchFamily="2" charset="2"/>
              <a:buChar char="ü"/>
            </a:pPr>
            <a:r>
              <a:rPr lang="en-US" smtClean="0">
                <a:latin typeface="Times New Roman" panose="02020603050405020304" pitchFamily="18" charset="0"/>
                <a:cs typeface="Times New Roman" panose="02020603050405020304" pitchFamily="18" charset="0"/>
              </a:rPr>
              <a:t>Và </a:t>
            </a:r>
            <a:r>
              <a:rPr lang="en-US">
                <a:latin typeface="Times New Roman" panose="02020603050405020304" pitchFamily="18" charset="0"/>
                <a:cs typeface="Times New Roman" panose="02020603050405020304" pitchFamily="18" charset="0"/>
              </a:rPr>
              <a:t>còn nhiều thông số về tốc độ khác để minh chứng cho quá trình truyền tải dữ liệu ưu việc mà Unix Socket mang lại.</a:t>
            </a:r>
          </a:p>
          <a:p>
            <a:pPr algn="l">
              <a:buFont typeface="Arial" panose="020B0604020202020204" pitchFamily="34" charset="0"/>
              <a:buChar char="•"/>
            </a:pPr>
            <a:r>
              <a:rPr lang="en-US">
                <a:latin typeface="Times New Roman" panose="02020603050405020304" pitchFamily="18" charset="0"/>
                <a:cs typeface="Times New Roman" panose="02020603050405020304" pitchFamily="18" charset="0"/>
              </a:rPr>
              <a:t>Nhược điểm:</a:t>
            </a:r>
          </a:p>
          <a:p>
            <a:pPr algn="l">
              <a:buFont typeface="Wingdings" panose="05000000000000000000" pitchFamily="2" charset="2"/>
              <a:buChar char="ü"/>
            </a:pPr>
            <a:r>
              <a:rPr lang="en-US" smtClean="0">
                <a:latin typeface="Times New Roman" panose="02020603050405020304" pitchFamily="18" charset="0"/>
                <a:cs typeface="Times New Roman" panose="02020603050405020304" pitchFamily="18" charset="0"/>
              </a:rPr>
              <a:t>Đối </a:t>
            </a:r>
            <a:r>
              <a:rPr lang="en-US">
                <a:latin typeface="Times New Roman" panose="02020603050405020304" pitchFamily="18" charset="0"/>
                <a:cs typeface="Times New Roman" panose="02020603050405020304" pitchFamily="18" charset="0"/>
              </a:rPr>
              <a:t>với các ứng dụng không cùng trên một máy chủ thì Unix Socket không thể kết nối được. </a:t>
            </a:r>
          </a:p>
          <a:p>
            <a:pPr algn="l">
              <a:buFont typeface="Wingdings" panose="05000000000000000000" pitchFamily="2" charset="2"/>
              <a:buChar char="ü"/>
            </a:pPr>
            <a:r>
              <a:rPr lang="en-US" smtClean="0">
                <a:latin typeface="Times New Roman" panose="02020603050405020304" pitchFamily="18" charset="0"/>
                <a:cs typeface="Times New Roman" panose="02020603050405020304" pitchFamily="18" charset="0"/>
              </a:rPr>
              <a:t>Trên </a:t>
            </a:r>
            <a:r>
              <a:rPr lang="en-US">
                <a:latin typeface="Times New Roman" panose="02020603050405020304" pitchFamily="18" charset="0"/>
                <a:cs typeface="Times New Roman" panose="02020603050405020304" pitchFamily="18" charset="0"/>
              </a:rPr>
              <a:t>Unix Socket, vấn đề phân quyền của các tập tin đôi khi xảy ra lỗi làm ảnh hưởng thao tác trong quá trình sử dụng của người dùng.</a:t>
            </a:r>
          </a:p>
          <a:p>
            <a:pPr>
              <a:buFont typeface="Wingdings" panose="05000000000000000000" pitchFamily="2" charset="2"/>
              <a:buChar char="ü"/>
            </a:pPr>
            <a:endParaRPr lang="en-US"/>
          </a:p>
        </p:txBody>
      </p:sp>
    </p:spTree>
    <p:extLst>
      <p:ext uri="{BB962C8B-B14F-4D97-AF65-F5344CB8AC3E}">
        <p14:creationId xmlns:p14="http://schemas.microsoft.com/office/powerpoint/2010/main" val="19389133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pic>
        <p:nvPicPr>
          <p:cNvPr id="479" name="Google Shape;479;p48"/>
          <p:cNvPicPr preferRelativeResize="0"/>
          <p:nvPr/>
        </p:nvPicPr>
        <p:blipFill rotWithShape="1">
          <a:blip r:embed="rId3">
            <a:alphaModFix/>
          </a:blip>
          <a:srcRect l="-3325" t="15216" r="-927" b="21303"/>
          <a:stretch/>
        </p:blipFill>
        <p:spPr>
          <a:xfrm>
            <a:off x="2017175" y="958350"/>
            <a:ext cx="5669999" cy="3543777"/>
          </a:xfrm>
          <a:prstGeom prst="rect">
            <a:avLst/>
          </a:prstGeom>
          <a:noFill/>
          <a:ln>
            <a:noFill/>
          </a:ln>
        </p:spPr>
      </p:pic>
      <p:sp>
        <p:nvSpPr>
          <p:cNvPr id="480" name="Google Shape;480;p48"/>
          <p:cNvSpPr txBox="1">
            <a:spLocks noGrp="1"/>
          </p:cNvSpPr>
          <p:nvPr>
            <p:ph type="title"/>
          </p:nvPr>
        </p:nvSpPr>
        <p:spPr>
          <a:xfrm>
            <a:off x="804396" y="233755"/>
            <a:ext cx="4785131" cy="4599501"/>
          </a:xfrm>
          <a:prstGeom prst="rect">
            <a:avLst/>
          </a:prstGeom>
        </p:spPr>
        <p:txBody>
          <a:bodyPr spcFirstLastPara="1" wrap="square" lIns="91425" tIns="91425" rIns="91425" bIns="91425" anchor="ctr" anchorCtr="0">
            <a:noAutofit/>
          </a:bodyPr>
          <a:lstStyle/>
          <a:p>
            <a:pPr algn="l">
              <a:lnSpc>
                <a:spcPct val="150000"/>
              </a:lnSpc>
            </a:pPr>
            <a:r>
              <a:rPr lang="en-US" sz="2000" b="1" smtClean="0">
                <a:latin typeface="Times New Roman" panose="02020603050405020304" pitchFamily="18" charset="0"/>
                <a:cs typeface="Times New Roman" panose="02020603050405020304" pitchFamily="18" charset="0"/>
              </a:rPr>
              <a:t>II. </a:t>
            </a:r>
            <a:r>
              <a:rPr lang="en-US" sz="2000" b="1">
                <a:latin typeface="Times New Roman" panose="02020603050405020304" pitchFamily="18" charset="0"/>
                <a:cs typeface="Times New Roman" panose="02020603050405020304" pitchFamily="18" charset="0"/>
              </a:rPr>
              <a:t>Tìm hiểu kiến trúc Client-Server</a:t>
            </a:r>
            <a:br>
              <a:rPr lang="en-US" sz="2000" b="1">
                <a:latin typeface="Times New Roman" panose="02020603050405020304" pitchFamily="18" charset="0"/>
                <a:cs typeface="Times New Roman" panose="02020603050405020304" pitchFamily="18" charset="0"/>
              </a:rPr>
            </a:br>
            <a:r>
              <a:rPr lang="en-US" sz="1700" b="1" smtClean="0">
                <a:latin typeface="Times New Roman" panose="02020603050405020304" pitchFamily="18" charset="0"/>
                <a:cs typeface="Times New Roman" panose="02020603050405020304" pitchFamily="18" charset="0"/>
              </a:rPr>
              <a:t>1. Mô </a:t>
            </a:r>
            <a:r>
              <a:rPr lang="en-US" sz="1700" b="1">
                <a:latin typeface="Times New Roman" panose="02020603050405020304" pitchFamily="18" charset="0"/>
                <a:cs typeface="Times New Roman" panose="02020603050405020304" pitchFamily="18" charset="0"/>
              </a:rPr>
              <a:t>hình Client-Server sử dụng Socket ở chế độ có nối kết (TCP)</a:t>
            </a:r>
            <a:br>
              <a:rPr lang="en-US" sz="1700" b="1">
                <a:latin typeface="Times New Roman" panose="02020603050405020304" pitchFamily="18" charset="0"/>
                <a:cs typeface="Times New Roman" panose="02020603050405020304" pitchFamily="18" charset="0"/>
              </a:rPr>
            </a:br>
            <a:r>
              <a:rPr lang="en-US" sz="1600">
                <a:latin typeface="Times New Roman" panose="02020603050405020304" pitchFamily="18" charset="0"/>
                <a:cs typeface="Times New Roman" panose="02020603050405020304" pitchFamily="18" charset="0"/>
              </a:rPr>
              <a:t>Có 4 giai đoạn như sau:</a:t>
            </a:r>
            <a:br>
              <a:rPr lang="en-US" sz="1600">
                <a:latin typeface="Times New Roman" panose="02020603050405020304" pitchFamily="18" charset="0"/>
                <a:cs typeface="Times New Roman" panose="02020603050405020304" pitchFamily="18" charset="0"/>
              </a:rPr>
            </a:br>
            <a:r>
              <a:rPr lang="en-US" sz="1600" b="1">
                <a:latin typeface="Times New Roman" panose="02020603050405020304" pitchFamily="18" charset="0"/>
                <a:cs typeface="Times New Roman" panose="02020603050405020304" pitchFamily="18" charset="0"/>
              </a:rPr>
              <a:t>Giai đoạn 1</a:t>
            </a:r>
            <a:r>
              <a:rPr lang="en-US" sz="1600">
                <a:latin typeface="Times New Roman" panose="02020603050405020304" pitchFamily="18" charset="0"/>
                <a:cs typeface="Times New Roman" panose="02020603050405020304" pitchFamily="18" charset="0"/>
              </a:rPr>
              <a:t>: Server tạo Socket, gán số hiệu cổng và lắng nghe yêu cầu nối kết. Server sẵn sàng phục vụ Client.</a:t>
            </a:r>
            <a:br>
              <a:rPr lang="en-US" sz="1600">
                <a:latin typeface="Times New Roman" panose="02020603050405020304" pitchFamily="18" charset="0"/>
                <a:cs typeface="Times New Roman" panose="02020603050405020304" pitchFamily="18" charset="0"/>
              </a:rPr>
            </a:br>
            <a:r>
              <a:rPr lang="en-US" sz="1600" b="1">
                <a:latin typeface="Times New Roman" panose="02020603050405020304" pitchFamily="18" charset="0"/>
                <a:cs typeface="Times New Roman" panose="02020603050405020304" pitchFamily="18" charset="0"/>
              </a:rPr>
              <a:t>Giai đoạn 2</a:t>
            </a:r>
            <a:r>
              <a:rPr lang="en-US" sz="1600">
                <a:latin typeface="Times New Roman" panose="02020603050405020304" pitchFamily="18" charset="0"/>
                <a:cs typeface="Times New Roman" panose="02020603050405020304" pitchFamily="18" charset="0"/>
              </a:rPr>
              <a:t>: Client tạo Socket, yêu cầu thiết lập một nối kết với Server.</a:t>
            </a:r>
            <a:br>
              <a:rPr lang="en-US" sz="1600">
                <a:latin typeface="Times New Roman" panose="02020603050405020304" pitchFamily="18" charset="0"/>
                <a:cs typeface="Times New Roman" panose="02020603050405020304" pitchFamily="18" charset="0"/>
              </a:rPr>
            </a:br>
            <a:r>
              <a:rPr lang="en-US" sz="1600" b="1">
                <a:latin typeface="Times New Roman" panose="02020603050405020304" pitchFamily="18" charset="0"/>
                <a:cs typeface="Times New Roman" panose="02020603050405020304" pitchFamily="18" charset="0"/>
              </a:rPr>
              <a:t>Giai đoạn 3</a:t>
            </a:r>
            <a:r>
              <a:rPr lang="en-US" sz="1600">
                <a:latin typeface="Times New Roman" panose="02020603050405020304" pitchFamily="18" charset="0"/>
                <a:cs typeface="Times New Roman" panose="02020603050405020304" pitchFamily="18" charset="0"/>
              </a:rPr>
              <a:t>: Trao đổi thông tin giữa Client và Server.</a:t>
            </a:r>
            <a:br>
              <a:rPr lang="en-US" sz="1600">
                <a:latin typeface="Times New Roman" panose="02020603050405020304" pitchFamily="18" charset="0"/>
                <a:cs typeface="Times New Roman" panose="02020603050405020304" pitchFamily="18" charset="0"/>
              </a:rPr>
            </a:br>
            <a:r>
              <a:rPr lang="en-US" sz="1600" b="1">
                <a:latin typeface="Times New Roman" panose="02020603050405020304" pitchFamily="18" charset="0"/>
                <a:cs typeface="Times New Roman" panose="02020603050405020304" pitchFamily="18" charset="0"/>
              </a:rPr>
              <a:t>Giai đoạn 4</a:t>
            </a:r>
            <a:r>
              <a:rPr lang="en-US" sz="1600">
                <a:latin typeface="Times New Roman" panose="02020603050405020304" pitchFamily="18" charset="0"/>
                <a:cs typeface="Times New Roman" panose="02020603050405020304" pitchFamily="18" charset="0"/>
              </a:rPr>
              <a:t>: Kết thúc phiên làm việc.</a:t>
            </a:r>
            <a:br>
              <a:rPr lang="en-US" sz="1600">
                <a:latin typeface="Times New Roman" panose="02020603050405020304" pitchFamily="18" charset="0"/>
                <a:cs typeface="Times New Roman" panose="02020603050405020304" pitchFamily="18" charset="0"/>
              </a:rPr>
            </a:br>
            <a:endParaRPr sz="1600">
              <a:latin typeface="Times New Roman" panose="02020603050405020304" pitchFamily="18" charset="0"/>
              <a:cs typeface="Times New Roman" panose="02020603050405020304" pitchFamily="18" charset="0"/>
            </a:endParaRPr>
          </a:p>
        </p:txBody>
      </p:sp>
      <p:pic>
        <p:nvPicPr>
          <p:cNvPr id="481" name="Google Shape;481;p48"/>
          <p:cNvPicPr preferRelativeResize="0"/>
          <p:nvPr/>
        </p:nvPicPr>
        <p:blipFill>
          <a:blip r:embed="rId4">
            <a:alphaModFix/>
          </a:blip>
          <a:stretch>
            <a:fillRect/>
          </a:stretch>
        </p:blipFill>
        <p:spPr>
          <a:xfrm rot="-1319648">
            <a:off x="2120515" y="1977998"/>
            <a:ext cx="2302635" cy="2363769"/>
          </a:xfrm>
          <a:prstGeom prst="rect">
            <a:avLst/>
          </a:prstGeom>
          <a:noFill/>
          <a:ln>
            <a:noFill/>
          </a:ln>
        </p:spPr>
      </p:pic>
      <p:pic>
        <p:nvPicPr>
          <p:cNvPr id="5" name="Picture 4" descr="https://gpcoder.com/wp-content/uploads/2018/03/Socket-tcp.png">
            <a:hlinkClick r:id="rId5"/>
          </p:cNvPr>
          <p:cNvPicPr/>
          <p:nvPr/>
        </p:nvPicPr>
        <p:blipFill>
          <a:blip r:embed="rId6">
            <a:extLst>
              <a:ext uri="{28A0092B-C50C-407E-A947-70E740481C1C}">
                <a14:useLocalDpi xmlns:a14="http://schemas.microsoft.com/office/drawing/2010/main" val="0"/>
              </a:ext>
            </a:extLst>
          </a:blip>
          <a:srcRect/>
          <a:stretch>
            <a:fillRect/>
          </a:stretch>
        </p:blipFill>
        <p:spPr bwMode="auto">
          <a:xfrm>
            <a:off x="5589527" y="538970"/>
            <a:ext cx="3105366" cy="3989070"/>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pic>
        <p:nvPicPr>
          <p:cNvPr id="486" name="Google Shape;486;p49"/>
          <p:cNvPicPr preferRelativeResize="0"/>
          <p:nvPr/>
        </p:nvPicPr>
        <p:blipFill rotWithShape="1">
          <a:blip r:embed="rId3">
            <a:alphaModFix/>
          </a:blip>
          <a:srcRect l="-1692" t="37770" r="5529" b="32658"/>
          <a:stretch/>
        </p:blipFill>
        <p:spPr>
          <a:xfrm>
            <a:off x="2474900" y="1642550"/>
            <a:ext cx="5725800" cy="2135050"/>
          </a:xfrm>
          <a:prstGeom prst="rect">
            <a:avLst/>
          </a:prstGeom>
          <a:noFill/>
          <a:ln>
            <a:noFill/>
          </a:ln>
        </p:spPr>
      </p:pic>
      <p:sp>
        <p:nvSpPr>
          <p:cNvPr id="487" name="Google Shape;487;p49"/>
          <p:cNvSpPr txBox="1">
            <a:spLocks noGrp="1"/>
          </p:cNvSpPr>
          <p:nvPr>
            <p:ph type="subTitle" idx="1"/>
          </p:nvPr>
        </p:nvSpPr>
        <p:spPr>
          <a:xfrm>
            <a:off x="825022" y="302508"/>
            <a:ext cx="7899591" cy="4317618"/>
          </a:xfrm>
          <a:prstGeom prst="rect">
            <a:avLst/>
          </a:prstGeom>
        </p:spPr>
        <p:txBody>
          <a:bodyPr spcFirstLastPara="1" wrap="square" lIns="91425" tIns="91425" rIns="91425" bIns="91425" anchor="ctr" anchorCtr="0">
            <a:noAutofit/>
          </a:bodyPr>
          <a:lstStyle/>
          <a:p>
            <a:r>
              <a:rPr lang="en-US" sz="1600" b="1" smtClean="0">
                <a:latin typeface="Times New Roman" panose="02020603050405020304" pitchFamily="18" charset="0"/>
                <a:cs typeface="Times New Roman" panose="02020603050405020304" pitchFamily="18" charset="0"/>
              </a:rPr>
              <a:t>2. Vòng </a:t>
            </a:r>
            <a:r>
              <a:rPr lang="en-US" sz="1600" b="1">
                <a:latin typeface="Times New Roman" panose="02020603050405020304" pitchFamily="18" charset="0"/>
                <a:cs typeface="Times New Roman" panose="02020603050405020304" pitchFamily="18" charset="0"/>
              </a:rPr>
              <a:t>đời cơ bản của 1 một máy chủ:</a:t>
            </a:r>
          </a:p>
          <a:p>
            <a:pPr marL="425450" lvl="0" indent="-28575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ServerSocket mới được tạo trên một cổng cụ thể bằng cách sử dụng ServerSocket ()constructor.</a:t>
            </a:r>
          </a:p>
          <a:p>
            <a:pPr marL="425450" lvl="0" indent="-28575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2 ServerSocket lắng nghe các nỗ lực kết nối đến trên cổng đó bằng cách sử dụngphương thức accept () của nó . Chấp nhận () khối cho đến khi khách hàng cố gắng thực hiện mộtkết nối, tại thời điểm đó accept () trả về một đối tượng Socket kết nốimáy khách và máy chủ.</a:t>
            </a:r>
          </a:p>
          <a:p>
            <a:pPr marL="425450" lvl="0" indent="-28575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Tùy thuộc vào loại máy chủ, hoặc là Ổ cắm 's getInputStream ()phương thức, phương thức getOutputStream() hoặc cả hai đều được gọi để nhận đầu vào vàcác luồng đầu ra giao tiếp với máy khách.</a:t>
            </a:r>
          </a:p>
          <a:p>
            <a:pPr marL="425450" lvl="0" indent="-28575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Máy chủ và máy khách tương tác theo một giao thức đã thỏa thuận cho đến khiđã đến lúc đóng kết nối.</a:t>
            </a:r>
          </a:p>
          <a:p>
            <a:pPr marL="425450" lvl="0" indent="-28575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Máy chủ, máy khách hoặc cả hai đóng kết nối.</a:t>
            </a:r>
          </a:p>
          <a:p>
            <a:pPr marL="425450" lvl="0" indent="-28575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Máy chủ quay lại bước 2 và đợi kết nối tiếp theo</a:t>
            </a:r>
          </a:p>
        </p:txBody>
      </p:sp>
      <p:pic>
        <p:nvPicPr>
          <p:cNvPr id="490" name="Google Shape;490;p49"/>
          <p:cNvPicPr preferRelativeResize="0"/>
          <p:nvPr/>
        </p:nvPicPr>
        <p:blipFill rotWithShape="1">
          <a:blip r:embed="rId4">
            <a:alphaModFix/>
          </a:blip>
          <a:srcRect l="21679" r="39146"/>
          <a:stretch/>
        </p:blipFill>
        <p:spPr>
          <a:xfrm rot="-4842578">
            <a:off x="2984293" y="2066807"/>
            <a:ext cx="986236" cy="2583257"/>
          </a:xfrm>
          <a:prstGeom prst="rect">
            <a:avLst/>
          </a:prstGeom>
          <a:noFill/>
          <a:ln>
            <a:noFill/>
          </a:ln>
        </p:spPr>
      </p:pic>
      <p:pic>
        <p:nvPicPr>
          <p:cNvPr id="491" name="Google Shape;491;p49"/>
          <p:cNvPicPr preferRelativeResize="0"/>
          <p:nvPr/>
        </p:nvPicPr>
        <p:blipFill rotWithShape="1">
          <a:blip r:embed="rId5">
            <a:alphaModFix/>
          </a:blip>
          <a:srcRect l="22566" r="34695"/>
          <a:stretch/>
        </p:blipFill>
        <p:spPr>
          <a:xfrm rot="-4543548">
            <a:off x="6503991" y="1039320"/>
            <a:ext cx="623289" cy="1497085"/>
          </a:xfrm>
          <a:prstGeom prst="rect">
            <a:avLst/>
          </a:prstGeom>
          <a:noFill/>
          <a:ln>
            <a:noFill/>
          </a:ln>
        </p:spPr>
      </p:pic>
      <p:pic>
        <p:nvPicPr>
          <p:cNvPr id="492" name="Google Shape;492;p49"/>
          <p:cNvPicPr preferRelativeResize="0"/>
          <p:nvPr/>
        </p:nvPicPr>
        <p:blipFill>
          <a:blip r:embed="rId6">
            <a:alphaModFix/>
          </a:blip>
          <a:stretch>
            <a:fillRect/>
          </a:stretch>
        </p:blipFill>
        <p:spPr>
          <a:xfrm>
            <a:off x="6563798" y="642187"/>
            <a:ext cx="2067152" cy="2121001"/>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804397" y="288757"/>
            <a:ext cx="7920218" cy="1051905"/>
          </a:xfrm>
        </p:spPr>
        <p:txBody>
          <a:bodyPr/>
          <a:lstStyle/>
          <a:p>
            <a:pPr marL="596900" lvl="1" indent="0" algn="l"/>
            <a:r>
              <a:rPr lang="en-US" sz="1600" smtClean="0">
                <a:latin typeface="Times New Roman" panose="02020603050405020304" pitchFamily="18" charset="0"/>
                <a:cs typeface="Times New Roman" panose="02020603050405020304" pitchFamily="18" charset="0"/>
              </a:rPr>
              <a:t>a. Các </a:t>
            </a:r>
            <a:r>
              <a:rPr lang="en-US" sz="1600">
                <a:latin typeface="Times New Roman" panose="02020603050405020304" pitchFamily="18" charset="0"/>
                <a:cs typeface="Times New Roman" panose="02020603050405020304" pitchFamily="18" charset="0"/>
              </a:rPr>
              <a:t>phương thức khởi tạo Server Socket công khai:</a:t>
            </a:r>
          </a:p>
          <a:p>
            <a:pPr marL="139700" lvl="0" indent="0"/>
            <a:r>
              <a:rPr lang="en-US" sz="1600">
                <a:latin typeface="Times New Roman" panose="02020603050405020304" pitchFamily="18" charset="0"/>
                <a:cs typeface="Times New Roman" panose="02020603050405020304" pitchFamily="18" charset="0"/>
              </a:rPr>
              <a:t>Phân tích phương thức khởi tạo public ServerSocket (int port) ném IOException, BindException </a:t>
            </a:r>
          </a:p>
          <a:p>
            <a:endParaRPr lang="en-US" sz="1600">
              <a:latin typeface="Times New Roman" panose="02020603050405020304" pitchFamily="18" charset="0"/>
              <a:cs typeface="Times New Roman" panose="02020603050405020304" pitchFamily="18" charset="0"/>
            </a:endParaRPr>
          </a:p>
        </p:txBody>
      </p:sp>
      <p:pic>
        <p:nvPicPr>
          <p:cNvPr id="11" name="Picture 10"/>
          <p:cNvPicPr/>
          <p:nvPr/>
        </p:nvPicPr>
        <p:blipFill rotWithShape="1">
          <a:blip r:embed="rId2"/>
          <a:srcRect r="34509"/>
          <a:stretch/>
        </p:blipFill>
        <p:spPr bwMode="auto">
          <a:xfrm>
            <a:off x="2213810" y="1143869"/>
            <a:ext cx="4510124" cy="371001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99898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subTitle" idx="1"/>
          </p:nvPr>
        </p:nvSpPr>
        <p:spPr>
          <a:xfrm>
            <a:off x="817563" y="241300"/>
            <a:ext cx="7907337" cy="4654550"/>
          </a:xfrm>
        </p:spPr>
        <p:txBody>
          <a:bodyPr/>
          <a:lstStyle/>
          <a:p>
            <a:pPr>
              <a:buSzPct val="10000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Hàm này khởi tạo một ổ cắm máy chủ trên cổng có máy chủ có đối số đã đc xác định. Hàm tạo ném một IOException (cụ thể là BindException ) nếu socket</a:t>
            </a:r>
          </a:p>
          <a:p>
            <a:pPr>
              <a:buSzPct val="10000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không thể được tạo và liên kết với cổng được yêu cầu. </a:t>
            </a:r>
          </a:p>
          <a:p>
            <a:pPr>
              <a:buSzPct val="10000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Một IOException khi tạo ServerSocket hầu như luôn có nghĩa là một trong hai điều. Một ổ cắm máy chủ khác, có thể từ một chương trình hoàn toàn khác, đang sử dụng cổng được yêu cầu.</a:t>
            </a:r>
          </a:p>
          <a:p>
            <a:pPr>
              <a:buSzPct val="10000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Phương thức này tạo một Socket với số hiệu cổng là portNumber mà sau đó Server sẽ lắng nghe trên cổng này</a:t>
            </a:r>
            <a:r>
              <a:rPr lang="en-US" sz="1600" smtClean="0">
                <a:latin typeface="Times New Roman" panose="02020603050405020304" pitchFamily="18" charset="0"/>
                <a:cs typeface="Times New Roman" panose="02020603050405020304" pitchFamily="18" charset="0"/>
              </a:rPr>
              <a:t>.</a:t>
            </a:r>
            <a:r>
              <a:rPr lang="en-US" sz="1600">
                <a:latin typeface="Times New Roman" panose="02020603050405020304" pitchFamily="18" charset="0"/>
                <a:cs typeface="Times New Roman" panose="02020603050405020304" pitchFamily="18" charset="0"/>
              </a:rPr>
              <a:t> </a:t>
            </a:r>
          </a:p>
          <a:p>
            <a:pPr>
              <a:buSzPct val="100000"/>
              <a:buFont typeface="Arial" panose="020B0604020202020204" pitchFamily="34" charset="0"/>
              <a:buChar char="•"/>
            </a:pPr>
            <a:r>
              <a:rPr lang="en-US" sz="1600" smtClean="0">
                <a:latin typeface="Times New Roman" panose="02020603050405020304" pitchFamily="18" charset="0"/>
                <a:cs typeface="Times New Roman" panose="02020603050405020304" pitchFamily="18" charset="0"/>
              </a:rPr>
              <a:t>Sử </a:t>
            </a:r>
            <a:r>
              <a:rPr lang="en-US" sz="1600">
                <a:latin typeface="Times New Roman" panose="02020603050405020304" pitchFamily="18" charset="0"/>
                <a:cs typeface="Times New Roman" panose="02020603050405020304" pitchFamily="18" charset="0"/>
              </a:rPr>
              <a:t>dụng các dòng trở lại của thành viên này Ổ cắm phương thức getInputStream() và getOutputStream () để giao tiếp với khách </a:t>
            </a:r>
            <a:r>
              <a:rPr lang="en-US" sz="1600" smtClean="0">
                <a:latin typeface="Times New Roman" panose="02020603050405020304" pitchFamily="18" charset="0"/>
                <a:cs typeface="Times New Roman" panose="02020603050405020304" pitchFamily="18" charset="0"/>
              </a:rPr>
              <a:t>hàng</a:t>
            </a:r>
          </a:p>
          <a:p>
            <a:pPr marL="425450" indent="-285750">
              <a:buSzPct val="100000"/>
              <a:buFont typeface="Wingdings" panose="05000000000000000000" pitchFamily="2" charset="2"/>
              <a:buChar char="ü"/>
            </a:pPr>
            <a:r>
              <a:rPr lang="en-US" sz="1600" smtClean="0">
                <a:latin typeface="Times New Roman" panose="02020603050405020304" pitchFamily="18" charset="0"/>
                <a:cs typeface="Times New Roman" panose="02020603050405020304" pitchFamily="18" charset="0"/>
              </a:rPr>
              <a:t>public </a:t>
            </a:r>
            <a:r>
              <a:rPr lang="en-US" sz="1600">
                <a:latin typeface="Times New Roman" panose="02020603050405020304" pitchFamily="18" charset="0"/>
                <a:cs typeface="Times New Roman" panose="02020603050405020304" pitchFamily="18" charset="0"/>
              </a:rPr>
              <a:t>InputStream getInputStream() : Phương thức này trả về InputStream nối với Socket. Chương trình Server dùng InputStream này để nhận dữ liệu từ Client gởi đến.</a:t>
            </a:r>
          </a:p>
          <a:p>
            <a:pPr marL="425450" indent="-285750">
              <a:buFont typeface="Wingdings" panose="05000000000000000000" pitchFamily="2" charset="2"/>
              <a:buChar char="ü"/>
            </a:pPr>
            <a:r>
              <a:rPr lang="en-US" sz="1600" smtClean="0">
                <a:latin typeface="Times New Roman" panose="02020603050405020304" pitchFamily="18" charset="0"/>
                <a:cs typeface="Times New Roman" panose="02020603050405020304" pitchFamily="18" charset="0"/>
              </a:rPr>
              <a:t>public </a:t>
            </a:r>
            <a:r>
              <a:rPr lang="en-US" sz="1600">
                <a:latin typeface="Times New Roman" panose="02020603050405020304" pitchFamily="18" charset="0"/>
                <a:cs typeface="Times New Roman" panose="02020603050405020304" pitchFamily="18" charset="0"/>
              </a:rPr>
              <a:t>OutputStream getOutputStream() :  Phương thức này trả về OutputStream nối với Socket. Chương trình Server dùng OutputStream này để trả dữ liệu cho Client.</a:t>
            </a:r>
          </a:p>
          <a:p>
            <a:endParaRPr lang="en-US" sz="1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76327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673769" y="55002"/>
            <a:ext cx="8126472" cy="3609473"/>
          </a:xfrm>
        </p:spPr>
        <p:txBody>
          <a:bodyPr/>
          <a:lstStyle/>
          <a:p>
            <a:pPr lvl="0"/>
            <a:r>
              <a:rPr lang="en-US" sz="1600">
                <a:latin typeface="Times New Roman" panose="02020603050405020304" pitchFamily="18" charset="0"/>
                <a:cs typeface="Times New Roman" panose="02020603050405020304" pitchFamily="18" charset="0"/>
              </a:rPr>
              <a:t>Phân tích phương thức khởi tạo public ServerSocket (int port, int queueLength)  </a:t>
            </a:r>
          </a:p>
          <a:p>
            <a:pPr>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Hàm tạo Logging sẽ một ổ cắm có cổng là localhost:3066 kết nối tới máy tính cá nhân của mình </a:t>
            </a:r>
          </a:p>
          <a:p>
            <a:pPr>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Hàm tạo này tạo một ServerSocket trên cổng được chỉ định với độ dài hàng đợi </a:t>
            </a:r>
            <a:r>
              <a:rPr lang="en-US" sz="1600" smtClean="0">
                <a:latin typeface="Times New Roman" panose="02020603050405020304" pitchFamily="18" charset="0"/>
                <a:cs typeface="Times New Roman" panose="02020603050405020304" pitchFamily="18" charset="0"/>
              </a:rPr>
              <a:t>là lựa </a:t>
            </a:r>
            <a:r>
              <a:rPr lang="en-US" sz="1600">
                <a:latin typeface="Times New Roman" panose="02020603050405020304" pitchFamily="18" charset="0"/>
                <a:cs typeface="Times New Roman" panose="02020603050405020304" pitchFamily="18" charset="0"/>
              </a:rPr>
              <a:t>chọn của bạn.</a:t>
            </a:r>
          </a:p>
          <a:p>
            <a:pPr>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 Nếu máy có nhiều giao diện mạng hoặc địa chỉ IP, </a:t>
            </a:r>
            <a:r>
              <a:rPr lang="en-US" sz="1600" smtClean="0">
                <a:latin typeface="Times New Roman" panose="02020603050405020304" pitchFamily="18" charset="0"/>
                <a:cs typeface="Times New Roman" panose="02020603050405020304" pitchFamily="18" charset="0"/>
              </a:rPr>
              <a:t>thì lắng </a:t>
            </a:r>
            <a:r>
              <a:rPr lang="en-US" sz="1600">
                <a:latin typeface="Times New Roman" panose="02020603050405020304" pitchFamily="18" charset="0"/>
                <a:cs typeface="Times New Roman" panose="02020603050405020304" pitchFamily="18" charset="0"/>
              </a:rPr>
              <a:t>nghe trên cổng này trên tất cả các giao diện và địa chỉ IP đó. The </a:t>
            </a:r>
            <a:r>
              <a:rPr lang="en-US" sz="1600" smtClean="0">
                <a:latin typeface="Times New Roman" panose="02020603050405020304" pitchFamily="18" charset="0"/>
                <a:cs typeface="Times New Roman" panose="02020603050405020304" pitchFamily="18" charset="0"/>
              </a:rPr>
              <a:t>queueLength đối </a:t>
            </a:r>
            <a:r>
              <a:rPr lang="en-US" sz="1600">
                <a:latin typeface="Times New Roman" panose="02020603050405020304" pitchFamily="18" charset="0"/>
                <a:cs typeface="Times New Roman" panose="02020603050405020304" pitchFamily="18" charset="0"/>
              </a:rPr>
              <a:t>số đặt độ dài của hàng đợi cho các yêu cầu kết nối đến.</a:t>
            </a:r>
          </a:p>
          <a:p>
            <a:pPr>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Hàm tạo ném một IOException (cụ thể là BindException ) nếu </a:t>
            </a:r>
            <a:r>
              <a:rPr lang="en-US" sz="1600" smtClean="0">
                <a:latin typeface="Times New Roman" panose="02020603050405020304" pitchFamily="18" charset="0"/>
                <a:cs typeface="Times New Roman" panose="02020603050405020304" pitchFamily="18" charset="0"/>
              </a:rPr>
              <a:t>socket không </a:t>
            </a:r>
            <a:r>
              <a:rPr lang="en-US" sz="1600">
                <a:latin typeface="Times New Roman" panose="02020603050405020304" pitchFamily="18" charset="0"/>
                <a:cs typeface="Times New Roman" panose="02020603050405020304" pitchFamily="18" charset="0"/>
              </a:rPr>
              <a:t>thể được tạo và liên kết với cổng được yêu cầu. Một IOException khi </a:t>
            </a:r>
            <a:r>
              <a:rPr lang="en-US" sz="1600" smtClean="0">
                <a:latin typeface="Times New Roman" panose="02020603050405020304" pitchFamily="18" charset="0"/>
                <a:cs typeface="Times New Roman" panose="02020603050405020304" pitchFamily="18" charset="0"/>
              </a:rPr>
              <a:t>tạo ServerSocket </a:t>
            </a:r>
            <a:r>
              <a:rPr lang="en-US" sz="1600">
                <a:latin typeface="Times New Roman" panose="02020603050405020304" pitchFamily="18" charset="0"/>
                <a:cs typeface="Times New Roman" panose="02020603050405020304" pitchFamily="18" charset="0"/>
              </a:rPr>
              <a:t>hầu như luôn có nghĩa là một trong hai điều. Người dùng không có quyền gọi lên root mà dùng luôn cổng đã đc chỉ định</a:t>
            </a:r>
          </a:p>
          <a:p>
            <a:pPr>
              <a:buFont typeface="Arial" panose="020B0604020202020204" pitchFamily="34" charset="0"/>
              <a:buChar char="•"/>
            </a:pPr>
            <a:endParaRPr lang="en-US"/>
          </a:p>
        </p:txBody>
      </p:sp>
      <p:pic>
        <p:nvPicPr>
          <p:cNvPr id="5" name="Picture 4"/>
          <p:cNvPicPr/>
          <p:nvPr/>
        </p:nvPicPr>
        <p:blipFill rotWithShape="1">
          <a:blip r:embed="rId2"/>
          <a:srcRect r="35149"/>
          <a:stretch/>
        </p:blipFill>
        <p:spPr bwMode="auto">
          <a:xfrm>
            <a:off x="2692901" y="3017441"/>
            <a:ext cx="4086034" cy="192581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625275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804397" y="268131"/>
            <a:ext cx="7927092" cy="1423165"/>
          </a:xfrm>
        </p:spPr>
        <p:txBody>
          <a:bodyPr/>
          <a:lstStyle/>
          <a:p>
            <a:pPr lvl="0"/>
            <a:r>
              <a:rPr lang="en-US" sz="1600">
                <a:latin typeface="Times New Roman" panose="02020603050405020304" pitchFamily="18" charset="0"/>
                <a:cs typeface="Times New Roman" panose="02020603050405020304" pitchFamily="18" charset="0"/>
              </a:rPr>
              <a:t>Phân tích phương thức khởi tạo public ServerSocket (int port, int queueLength, InetAddress </a:t>
            </a:r>
          </a:p>
          <a:p>
            <a:pPr>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Hàm này ServerSocket sẽ gọi đến 1 địa chỉ IP Cố định, nó sẽ lắng nghe địa chỉ cố định, không cần phải lắng nghe các kết nối đến địa chỉ của máy chủ</a:t>
            </a:r>
          </a:p>
          <a:p>
            <a:pPr>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Không sử dụng root hoặc Unix thì sẽ gọi luôn tới cổng 1-&gt;2023</a:t>
            </a:r>
          </a:p>
          <a:p>
            <a:endParaRPr lang="en-US"/>
          </a:p>
        </p:txBody>
      </p:sp>
      <p:pic>
        <p:nvPicPr>
          <p:cNvPr id="5" name="Picture 4"/>
          <p:cNvPicPr/>
          <p:nvPr/>
        </p:nvPicPr>
        <p:blipFill rotWithShape="1">
          <a:blip r:embed="rId2"/>
          <a:srcRect r="35257"/>
          <a:stretch/>
        </p:blipFill>
        <p:spPr bwMode="auto">
          <a:xfrm>
            <a:off x="2359192" y="1773032"/>
            <a:ext cx="5024760" cy="280584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855167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783771" y="288757"/>
            <a:ext cx="7947718" cy="1251285"/>
          </a:xfrm>
        </p:spPr>
        <p:txBody>
          <a:bodyPr/>
          <a:lstStyle/>
          <a:p>
            <a:pPr lvl="0"/>
            <a:r>
              <a:rPr lang="en-US" sz="1600">
                <a:latin typeface="Times New Roman" panose="02020603050405020304" pitchFamily="18" charset="0"/>
                <a:cs typeface="Times New Roman" panose="02020603050405020304" pitchFamily="18" charset="0"/>
              </a:rPr>
              <a:t>Hàm chấp nhận và đóng kết nối</a:t>
            </a:r>
          </a:p>
          <a:p>
            <a:pPr lvl="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Hàm chấp nhận : accept()</a:t>
            </a:r>
          </a:p>
          <a:p>
            <a:endParaRPr lang="en-US"/>
          </a:p>
        </p:txBody>
      </p:sp>
      <p:pic>
        <p:nvPicPr>
          <p:cNvPr id="5" name="Picture 4"/>
          <p:cNvPicPr/>
          <p:nvPr/>
        </p:nvPicPr>
        <p:blipFill rotWithShape="1">
          <a:blip r:embed="rId2"/>
          <a:srcRect r="35043"/>
          <a:stretch/>
        </p:blipFill>
        <p:spPr bwMode="auto">
          <a:xfrm>
            <a:off x="1534695" y="1469946"/>
            <a:ext cx="5588000" cy="257266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265570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pic>
        <p:nvPicPr>
          <p:cNvPr id="340" name="Google Shape;340;p39"/>
          <p:cNvPicPr preferRelativeResize="0"/>
          <p:nvPr/>
        </p:nvPicPr>
        <p:blipFill rotWithShape="1">
          <a:blip r:embed="rId3">
            <a:alphaModFix/>
          </a:blip>
          <a:srcRect l="9140" t="29946" b="41074"/>
          <a:stretch/>
        </p:blipFill>
        <p:spPr>
          <a:xfrm>
            <a:off x="726775" y="1395525"/>
            <a:ext cx="3737877" cy="1328174"/>
          </a:xfrm>
          <a:prstGeom prst="rect">
            <a:avLst/>
          </a:prstGeom>
          <a:noFill/>
          <a:ln>
            <a:noFill/>
          </a:ln>
        </p:spPr>
      </p:pic>
      <p:pic>
        <p:nvPicPr>
          <p:cNvPr id="341" name="Google Shape;341;p39"/>
          <p:cNvPicPr preferRelativeResize="0"/>
          <p:nvPr/>
        </p:nvPicPr>
        <p:blipFill rotWithShape="1">
          <a:blip r:embed="rId4">
            <a:alphaModFix/>
          </a:blip>
          <a:srcRect l="4056" t="32684" r="-1569" b="32684"/>
          <a:stretch/>
        </p:blipFill>
        <p:spPr>
          <a:xfrm>
            <a:off x="4553075" y="3026400"/>
            <a:ext cx="3737874" cy="1328174"/>
          </a:xfrm>
          <a:prstGeom prst="rect">
            <a:avLst/>
          </a:prstGeom>
          <a:noFill/>
          <a:ln>
            <a:noFill/>
          </a:ln>
        </p:spPr>
      </p:pic>
      <p:pic>
        <p:nvPicPr>
          <p:cNvPr id="342" name="Google Shape;342;p39"/>
          <p:cNvPicPr preferRelativeResize="0"/>
          <p:nvPr/>
        </p:nvPicPr>
        <p:blipFill rotWithShape="1">
          <a:blip r:embed="rId5">
            <a:alphaModFix/>
          </a:blip>
          <a:srcRect l="10384" t="15424" r="5390" b="12968"/>
          <a:stretch/>
        </p:blipFill>
        <p:spPr>
          <a:xfrm>
            <a:off x="856875" y="3026388"/>
            <a:ext cx="3812849" cy="1405425"/>
          </a:xfrm>
          <a:prstGeom prst="rect">
            <a:avLst/>
          </a:prstGeom>
          <a:noFill/>
          <a:ln>
            <a:noFill/>
          </a:ln>
        </p:spPr>
      </p:pic>
      <p:pic>
        <p:nvPicPr>
          <p:cNvPr id="343" name="Google Shape;343;p39"/>
          <p:cNvPicPr preferRelativeResize="0"/>
          <p:nvPr/>
        </p:nvPicPr>
        <p:blipFill rotWithShape="1">
          <a:blip r:embed="rId6">
            <a:alphaModFix/>
          </a:blip>
          <a:srcRect l="-1692" t="37770" r="5529" b="32658"/>
          <a:stretch/>
        </p:blipFill>
        <p:spPr>
          <a:xfrm>
            <a:off x="4397650" y="1504363"/>
            <a:ext cx="3812849" cy="1273876"/>
          </a:xfrm>
          <a:prstGeom prst="rect">
            <a:avLst/>
          </a:prstGeom>
          <a:noFill/>
          <a:ln>
            <a:noFill/>
          </a:ln>
        </p:spPr>
      </p:pic>
      <p:sp>
        <p:nvSpPr>
          <p:cNvPr id="344" name="Google Shape;344;p39"/>
          <p:cNvSpPr txBox="1">
            <a:spLocks noGrp="1"/>
          </p:cNvSpPr>
          <p:nvPr>
            <p:ph type="title"/>
          </p:nvPr>
        </p:nvSpPr>
        <p:spPr>
          <a:xfrm flipH="1">
            <a:off x="1191850" y="1724600"/>
            <a:ext cx="862200" cy="9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46" name="Google Shape;346;p39"/>
          <p:cNvSpPr txBox="1">
            <a:spLocks noGrp="1"/>
          </p:cNvSpPr>
          <p:nvPr>
            <p:ph type="subTitle" idx="2"/>
          </p:nvPr>
        </p:nvSpPr>
        <p:spPr>
          <a:xfrm>
            <a:off x="1924752" y="1724600"/>
            <a:ext cx="2244300" cy="9474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500" smtClean="0">
                <a:latin typeface="Times New Roman" panose="02020603050405020304" pitchFamily="18" charset="0"/>
                <a:cs typeface="Times New Roman" panose="02020603050405020304" pitchFamily="18" charset="0"/>
              </a:rPr>
              <a:t>Đoàn Thị Phương Thảo</a:t>
            </a:r>
            <a:endParaRPr sz="2500">
              <a:latin typeface="Times New Roman" panose="02020603050405020304" pitchFamily="18" charset="0"/>
              <a:cs typeface="Times New Roman" panose="02020603050405020304" pitchFamily="18" charset="0"/>
            </a:endParaRPr>
          </a:p>
        </p:txBody>
      </p:sp>
      <p:sp>
        <p:nvSpPr>
          <p:cNvPr id="347" name="Google Shape;347;p39"/>
          <p:cNvSpPr txBox="1">
            <a:spLocks noGrp="1"/>
          </p:cNvSpPr>
          <p:nvPr>
            <p:ph type="title" idx="15"/>
          </p:nvPr>
        </p:nvSpPr>
        <p:spPr>
          <a:xfrm>
            <a:off x="879175" y="383250"/>
            <a:ext cx="7550700" cy="87295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smtClean="0"/>
              <a:t>Thành viên nhóm 6</a:t>
            </a:r>
            <a:endParaRPr sz="5000"/>
          </a:p>
        </p:txBody>
      </p:sp>
      <p:sp>
        <p:nvSpPr>
          <p:cNvPr id="348" name="Google Shape;348;p39"/>
          <p:cNvSpPr txBox="1">
            <a:spLocks noGrp="1"/>
          </p:cNvSpPr>
          <p:nvPr>
            <p:ph type="title" idx="3"/>
          </p:nvPr>
        </p:nvSpPr>
        <p:spPr>
          <a:xfrm flipH="1">
            <a:off x="1191850" y="3286225"/>
            <a:ext cx="862200" cy="9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50" name="Google Shape;350;p39"/>
          <p:cNvSpPr txBox="1">
            <a:spLocks noGrp="1"/>
          </p:cNvSpPr>
          <p:nvPr>
            <p:ph type="subTitle" idx="5"/>
          </p:nvPr>
        </p:nvSpPr>
        <p:spPr>
          <a:xfrm>
            <a:off x="2054049" y="3211996"/>
            <a:ext cx="2193725" cy="93374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500" smtClean="0">
                <a:latin typeface="Times New Roman" panose="02020603050405020304" pitchFamily="18" charset="0"/>
                <a:cs typeface="Times New Roman" panose="02020603050405020304" pitchFamily="18" charset="0"/>
              </a:rPr>
              <a:t>Vũ Minh Phượng</a:t>
            </a:r>
            <a:endParaRPr sz="2500">
              <a:latin typeface="Times New Roman" panose="02020603050405020304" pitchFamily="18" charset="0"/>
              <a:cs typeface="Times New Roman" panose="02020603050405020304" pitchFamily="18" charset="0"/>
            </a:endParaRPr>
          </a:p>
        </p:txBody>
      </p:sp>
      <p:sp>
        <p:nvSpPr>
          <p:cNvPr id="351" name="Google Shape;351;p39"/>
          <p:cNvSpPr txBox="1">
            <a:spLocks noGrp="1"/>
          </p:cNvSpPr>
          <p:nvPr>
            <p:ph type="title" idx="6"/>
          </p:nvPr>
        </p:nvSpPr>
        <p:spPr>
          <a:xfrm flipH="1">
            <a:off x="4693250" y="1648400"/>
            <a:ext cx="862200" cy="9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53" name="Google Shape;353;p39"/>
          <p:cNvSpPr txBox="1">
            <a:spLocks noGrp="1"/>
          </p:cNvSpPr>
          <p:nvPr>
            <p:ph type="title" idx="8"/>
          </p:nvPr>
        </p:nvSpPr>
        <p:spPr>
          <a:xfrm flipH="1">
            <a:off x="4693250" y="3286225"/>
            <a:ext cx="862200" cy="9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55" name="Google Shape;355;p39"/>
          <p:cNvSpPr txBox="1">
            <a:spLocks noGrp="1"/>
          </p:cNvSpPr>
          <p:nvPr>
            <p:ph type="subTitle" idx="13"/>
          </p:nvPr>
        </p:nvSpPr>
        <p:spPr>
          <a:xfrm>
            <a:off x="5631645" y="3209010"/>
            <a:ext cx="2244300" cy="114556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500" smtClean="0">
                <a:latin typeface="Times New Roman" panose="02020603050405020304" pitchFamily="18" charset="0"/>
                <a:cs typeface="Times New Roman" panose="02020603050405020304" pitchFamily="18" charset="0"/>
              </a:rPr>
              <a:t>Trương Thị Thùy Linh</a:t>
            </a:r>
            <a:endParaRPr sz="2500">
              <a:latin typeface="Times New Roman" panose="02020603050405020304" pitchFamily="18" charset="0"/>
              <a:cs typeface="Times New Roman" panose="02020603050405020304" pitchFamily="18" charset="0"/>
            </a:endParaRPr>
          </a:p>
        </p:txBody>
      </p:sp>
      <p:sp>
        <p:nvSpPr>
          <p:cNvPr id="356" name="Google Shape;356;p39"/>
          <p:cNvSpPr txBox="1">
            <a:spLocks noGrp="1"/>
          </p:cNvSpPr>
          <p:nvPr>
            <p:ph type="subTitle" idx="14"/>
          </p:nvPr>
        </p:nvSpPr>
        <p:spPr>
          <a:xfrm>
            <a:off x="5631645" y="1562024"/>
            <a:ext cx="2244300" cy="10721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600" smtClean="0">
                <a:latin typeface="Times New Roman" panose="02020603050405020304" pitchFamily="18" charset="0"/>
                <a:cs typeface="Times New Roman" panose="02020603050405020304" pitchFamily="18" charset="0"/>
              </a:rPr>
              <a:t>Phạm Thị Thu Trang</a:t>
            </a:r>
            <a:endParaRPr sz="2600">
              <a:latin typeface="Times New Roman" panose="02020603050405020304" pitchFamily="18" charset="0"/>
              <a:cs typeface="Times New Roman" panose="02020603050405020304" pitchFamily="18" charset="0"/>
            </a:endParaRPr>
          </a:p>
        </p:txBody>
      </p:sp>
      <p:sp>
        <p:nvSpPr>
          <p:cNvPr id="357" name="Google Shape;357;p39"/>
          <p:cNvSpPr/>
          <p:nvPr/>
        </p:nvSpPr>
        <p:spPr>
          <a:xfrm rot="-1869146">
            <a:off x="1457207" y="1765787"/>
            <a:ext cx="3821" cy="7642"/>
          </a:xfrm>
          <a:custGeom>
            <a:avLst/>
            <a:gdLst/>
            <a:ahLst/>
            <a:cxnLst/>
            <a:rect l="l" t="t" r="r" b="b"/>
            <a:pathLst>
              <a:path w="29" h="58" extrusionOk="0">
                <a:moveTo>
                  <a:pt x="0" y="0"/>
                </a:moveTo>
                <a:lnTo>
                  <a:pt x="12" y="57"/>
                </a:lnTo>
                <a:lnTo>
                  <a:pt x="29" y="6"/>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
              <a:latin typeface="Sacramento"/>
              <a:ea typeface="Sacramento"/>
              <a:cs typeface="Sacramento"/>
              <a:sym typeface="Sacramento"/>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subTitle" idx="1"/>
          </p:nvPr>
        </p:nvSpPr>
        <p:spPr>
          <a:xfrm>
            <a:off x="796925" y="233363"/>
            <a:ext cx="7989565" cy="1272303"/>
          </a:xfrm>
        </p:spPr>
        <p:txBody>
          <a:bodyPr/>
          <a:lstStyle/>
          <a:p>
            <a:r>
              <a:rPr lang="en-US" sz="1600">
                <a:latin typeface="Times New Roman" panose="02020603050405020304" pitchFamily="18" charset="0"/>
                <a:cs typeface="Times New Roman" panose="02020603050405020304" pitchFamily="18" charset="0"/>
              </a:rPr>
              <a:t>public close() :  Phương thức này sẽ đóng Socket lại, giải phóng kênh ảo, xóa nối kết giữa Client và Server.</a:t>
            </a:r>
          </a:p>
          <a:p>
            <a:endParaRPr lang="en-US"/>
          </a:p>
        </p:txBody>
      </p:sp>
      <p:pic>
        <p:nvPicPr>
          <p:cNvPr id="6" name="Picture 5"/>
          <p:cNvPicPr/>
          <p:nvPr/>
        </p:nvPicPr>
        <p:blipFill rotWithShape="1">
          <a:blip r:embed="rId2"/>
          <a:srcRect r="32799"/>
          <a:stretch/>
        </p:blipFill>
        <p:spPr bwMode="auto">
          <a:xfrm>
            <a:off x="2193352" y="1283405"/>
            <a:ext cx="4664648" cy="2576690"/>
          </a:xfrm>
          <a:prstGeom prst="rect">
            <a:avLst/>
          </a:prstGeom>
          <a:ln>
            <a:noFill/>
          </a:ln>
          <a:extLst>
            <a:ext uri="{53640926-AAD7-44D8-BBD7-CCE9431645EC}">
              <a14:shadowObscured xmlns:a14="http://schemas.microsoft.com/office/drawing/2010/main"/>
            </a:ext>
          </a:extLst>
        </p:spPr>
      </p:pic>
      <p:sp>
        <p:nvSpPr>
          <p:cNvPr id="7" name="Rectangle 6"/>
          <p:cNvSpPr/>
          <p:nvPr/>
        </p:nvSpPr>
        <p:spPr>
          <a:xfrm>
            <a:off x="796925" y="2131308"/>
            <a:ext cx="7989565" cy="2769989"/>
          </a:xfrm>
          <a:prstGeom prst="rect">
            <a:avLst/>
          </a:prstGeom>
        </p:spPr>
        <p:txBody>
          <a:bodyPr wrap="square">
            <a:spAutoFit/>
          </a:bodyPr>
          <a:lstStyle/>
          <a:p>
            <a:pPr algn="just">
              <a:lnSpc>
                <a:spcPct val="150000"/>
              </a:lnSpc>
            </a:pPr>
            <a:endParaRPr lang="en-US" smtClean="0">
              <a:latin typeface="Times New Roman" panose="02020603050405020304" pitchFamily="18" charset="0"/>
              <a:ea typeface="Times New Roman" panose="02020603050405020304" pitchFamily="18" charset="0"/>
            </a:endParaRPr>
          </a:p>
          <a:p>
            <a:pPr algn="just">
              <a:lnSpc>
                <a:spcPct val="150000"/>
              </a:lnSpc>
            </a:pPr>
            <a:endParaRPr lang="en-US">
              <a:latin typeface="Times New Roman" panose="02020603050405020304" pitchFamily="18" charset="0"/>
              <a:ea typeface="Times New Roman" panose="02020603050405020304" pitchFamily="18" charset="0"/>
            </a:endParaRPr>
          </a:p>
          <a:p>
            <a:pPr algn="just">
              <a:lnSpc>
                <a:spcPct val="150000"/>
              </a:lnSpc>
            </a:pPr>
            <a:endParaRPr lang="en-US" smtClean="0">
              <a:latin typeface="Times New Roman" panose="02020603050405020304" pitchFamily="18" charset="0"/>
              <a:ea typeface="Times New Roman" panose="02020603050405020304" pitchFamily="18" charset="0"/>
            </a:endParaRPr>
          </a:p>
          <a:p>
            <a:pPr algn="just">
              <a:lnSpc>
                <a:spcPct val="150000"/>
              </a:lnSpc>
            </a:pPr>
            <a:endParaRPr lang="en-US">
              <a:latin typeface="Times New Roman" panose="02020603050405020304" pitchFamily="18" charset="0"/>
              <a:ea typeface="Times New Roman" panose="02020603050405020304" pitchFamily="18" charset="0"/>
            </a:endParaRPr>
          </a:p>
          <a:p>
            <a:pPr algn="just">
              <a:lnSpc>
                <a:spcPct val="150000"/>
              </a:lnSpc>
            </a:pPr>
            <a:endParaRPr lang="en-US" smtClean="0">
              <a:latin typeface="Times New Roman" panose="02020603050405020304" pitchFamily="18" charset="0"/>
              <a:ea typeface="Times New Roman" panose="02020603050405020304" pitchFamily="18" charset="0"/>
            </a:endParaRPr>
          </a:p>
          <a:p>
            <a:pPr algn="just">
              <a:lnSpc>
                <a:spcPct val="150000"/>
              </a:lnSpc>
            </a:pPr>
            <a:endParaRPr lang="en-US">
              <a:latin typeface="Times New Roman" panose="02020603050405020304" pitchFamily="18" charset="0"/>
              <a:ea typeface="Times New Roman" panose="02020603050405020304" pitchFamily="18" charset="0"/>
            </a:endParaRPr>
          </a:p>
          <a:p>
            <a:pPr algn="just">
              <a:lnSpc>
                <a:spcPct val="150000"/>
              </a:lnSpc>
            </a:pPr>
            <a:r>
              <a:rPr lang="en-US" sz="1600" smtClean="0">
                <a:latin typeface="Times New Roman" panose="02020603050405020304" pitchFamily="18" charset="0"/>
                <a:ea typeface="Times New Roman" panose="02020603050405020304" pitchFamily="18" charset="0"/>
              </a:rPr>
              <a:t>Khi </a:t>
            </a:r>
            <a:r>
              <a:rPr lang="en-US" sz="1600">
                <a:latin typeface="Times New Roman" panose="02020603050405020304" pitchFamily="18" charset="0"/>
                <a:ea typeface="Times New Roman" panose="02020603050405020304" pitchFamily="18" charset="0"/>
              </a:rPr>
              <a:t>hoàn tất việc cắm vào máy chủ, thực hiện đóng để giải phóng cổng cho chương trình khác sử dụng</a:t>
            </a:r>
            <a:endParaRPr lang="en-US" sz="16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0532484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subTitle" idx="1"/>
          </p:nvPr>
        </p:nvSpPr>
        <p:spPr>
          <a:xfrm>
            <a:off x="755663" y="268814"/>
            <a:ext cx="3905714" cy="3498789"/>
          </a:xfrm>
        </p:spPr>
        <p:txBody>
          <a:bodyPr/>
          <a:lstStyle/>
          <a:p>
            <a:pPr lvl="0"/>
            <a:r>
              <a:rPr lang="en-US" sz="1600">
                <a:latin typeface="Times New Roman" panose="02020603050405020304" pitchFamily="18" charset="0"/>
                <a:cs typeface="Times New Roman" panose="02020603050405020304" pitchFamily="18" charset="0"/>
              </a:rPr>
              <a:t>Phân tích cách xây dựng hàm máy chủ ban ngày</a:t>
            </a:r>
          </a:p>
          <a:p>
            <a:pPr>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Sử dụng java.io và java.net , cũng như java.util.Date để chúng tôi có thể nắm bắt thời gian, Có một trường int tĩnh cuối cùng công khai duy nhất (tức là một hằng số) trong lớp DEFAULT_PORT , được đặt thành cổng nổi tiếng cho máy chủ ban ngày</a:t>
            </a:r>
          </a:p>
          <a:p>
            <a:endParaRPr lang="en-US"/>
          </a:p>
        </p:txBody>
      </p:sp>
      <p:pic>
        <p:nvPicPr>
          <p:cNvPr id="6" name="Picture 5"/>
          <p:cNvPicPr/>
          <p:nvPr/>
        </p:nvPicPr>
        <p:blipFill rotWithShape="1">
          <a:blip r:embed="rId2"/>
          <a:srcRect r="63462"/>
          <a:stretch/>
        </p:blipFill>
        <p:spPr bwMode="auto">
          <a:xfrm>
            <a:off x="5032638" y="907525"/>
            <a:ext cx="3540721" cy="38569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873547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804397" y="254382"/>
            <a:ext cx="7892716" cy="735645"/>
          </a:xfrm>
        </p:spPr>
        <p:txBody>
          <a:bodyPr/>
          <a:lstStyle/>
          <a:p>
            <a:pPr lvl="0"/>
            <a:r>
              <a:rPr lang="en-US" sz="1600">
                <a:latin typeface="Times New Roman" panose="02020603050405020304" pitchFamily="18" charset="0"/>
                <a:cs typeface="Times New Roman" panose="02020603050405020304" pitchFamily="18" charset="0"/>
              </a:rPr>
              <a:t>Phân tích hàm xây dựng máy chủ thời gian</a:t>
            </a:r>
          </a:p>
          <a:p>
            <a:endParaRPr lang="en-US"/>
          </a:p>
        </p:txBody>
      </p:sp>
      <p:pic>
        <p:nvPicPr>
          <p:cNvPr id="5" name="Picture 4"/>
          <p:cNvPicPr/>
          <p:nvPr/>
        </p:nvPicPr>
        <p:blipFill rotWithShape="1">
          <a:blip r:embed="rId2"/>
          <a:srcRect r="63889"/>
          <a:stretch/>
        </p:blipFill>
        <p:spPr bwMode="auto">
          <a:xfrm>
            <a:off x="1223162" y="778786"/>
            <a:ext cx="3809475" cy="410947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080024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797523" y="254383"/>
            <a:ext cx="4351993" cy="3485720"/>
          </a:xfrm>
        </p:spPr>
        <p:txBody>
          <a:bodyPr/>
          <a:lstStyle/>
          <a:p>
            <a:pPr lvl="0"/>
            <a:r>
              <a:rPr lang="en-US" sz="1600" smtClean="0">
                <a:latin typeface="Times New Roman" panose="02020603050405020304" pitchFamily="18" charset="0"/>
                <a:cs typeface="Times New Roman" panose="02020603050405020304" pitchFamily="18" charset="0"/>
              </a:rPr>
              <a:t>Phân tích các phương thức get:</a:t>
            </a:r>
          </a:p>
          <a:p>
            <a:pPr>
              <a:buFont typeface="Wingdings" panose="05000000000000000000" pitchFamily="2" charset="2"/>
              <a:buChar char="ü"/>
            </a:pPr>
            <a:r>
              <a:rPr lang="en-US" sz="1600" smtClean="0">
                <a:latin typeface="Times New Roman" panose="02020603050405020304" pitchFamily="18" charset="0"/>
                <a:cs typeface="Times New Roman" panose="02020603050405020304" pitchFamily="18" charset="0"/>
              </a:rPr>
              <a:t>netAddress công khai getInetAddress </a:t>
            </a:r>
          </a:p>
          <a:p>
            <a:pPr>
              <a:buFont typeface="Courier New" panose="02070309020205020404" pitchFamily="49" charset="0"/>
              <a:buChar char="o"/>
            </a:pPr>
            <a:r>
              <a:rPr lang="en-US" sz="1600" smtClean="0">
                <a:latin typeface="Times New Roman" panose="02020603050405020304" pitchFamily="18" charset="0"/>
                <a:cs typeface="Times New Roman" panose="02020603050405020304" pitchFamily="18" charset="0"/>
              </a:rPr>
              <a:t>Phương thức này trả về địa chỉ đang được sử dụng bởi máy chủ (máy chủ cục bộ). Nếu địa phương máy chủ lưu trữ có một địa chỉ IP duy nhất (như hầu hết các trường hợp khác), thì đây là địa chỉ được trả về bởi InetAddress.getLocalHost () . </a:t>
            </a:r>
          </a:p>
          <a:p>
            <a:pPr>
              <a:buFont typeface="Courier New" panose="02070309020205020404" pitchFamily="49" charset="0"/>
              <a:buChar char="o"/>
            </a:pPr>
            <a:r>
              <a:rPr lang="en-US" sz="1600" smtClean="0">
                <a:latin typeface="Times New Roman" panose="02020603050405020304" pitchFamily="18" charset="0"/>
                <a:cs typeface="Times New Roman" panose="02020603050405020304" pitchFamily="18" charset="0"/>
              </a:rPr>
              <a:t>Phương thức này trả về địa chỉ đang được sử dụng bởi máy chủ (máy chủ cục bộ). Trả về địa chỉ IP cuả máy chủ</a:t>
            </a:r>
          </a:p>
          <a:p>
            <a:endParaRPr lang="en-US"/>
          </a:p>
        </p:txBody>
      </p:sp>
      <p:pic>
        <p:nvPicPr>
          <p:cNvPr id="5" name="Picture 4"/>
          <p:cNvPicPr/>
          <p:nvPr/>
        </p:nvPicPr>
        <p:blipFill rotWithShape="1">
          <a:blip r:embed="rId2"/>
          <a:srcRect r="66132"/>
          <a:stretch/>
        </p:blipFill>
        <p:spPr bwMode="auto">
          <a:xfrm>
            <a:off x="5201819" y="547833"/>
            <a:ext cx="3330289" cy="408604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299927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818147" y="295633"/>
            <a:ext cx="7947718" cy="1876926"/>
          </a:xfrm>
        </p:spPr>
        <p:txBody>
          <a:bodyPr/>
          <a:lstStyle/>
          <a:p>
            <a:pPr>
              <a:buFont typeface="Wingdings" panose="05000000000000000000" pitchFamily="2" charset="2"/>
              <a:buChar char="ü"/>
            </a:pPr>
            <a:r>
              <a:rPr lang="en-US" sz="1600">
                <a:latin typeface="Times New Roman" panose="02020603050405020304" pitchFamily="18" charset="0"/>
                <a:cs typeface="Times New Roman" panose="02020603050405020304" pitchFamily="18" charset="0"/>
              </a:rPr>
              <a:t>getLocalPort (): Phương pháp này cho phép bạn tìm ra cổng mà bạn đang nghe. </a:t>
            </a:r>
            <a:r>
              <a:rPr lang="en-US" sz="1600" smtClean="0">
                <a:latin typeface="Times New Roman" panose="02020603050405020304" pitchFamily="18" charset="0"/>
                <a:cs typeface="Times New Roman" panose="02020603050405020304" pitchFamily="18" charset="0"/>
              </a:rPr>
              <a:t>Bạn có </a:t>
            </a:r>
            <a:r>
              <a:rPr lang="en-US" sz="1600">
                <a:latin typeface="Times New Roman" panose="02020603050405020304" pitchFamily="18" charset="0"/>
                <a:cs typeface="Times New Roman" panose="02020603050405020304" pitchFamily="18" charset="0"/>
              </a:rPr>
              <a:t>thể sử dụng điều này trong một chương trình đa cổng ngang hàng mà bạn đã có phương tiện để thông báo cho các đồng nghiệp khác về vị trí của bạn.</a:t>
            </a:r>
          </a:p>
          <a:p>
            <a:endParaRPr lang="en-US"/>
          </a:p>
        </p:txBody>
      </p:sp>
      <p:pic>
        <p:nvPicPr>
          <p:cNvPr id="5" name="Picture 4"/>
          <p:cNvPicPr/>
          <p:nvPr/>
        </p:nvPicPr>
        <p:blipFill rotWithShape="1">
          <a:blip r:embed="rId2"/>
          <a:srcRect r="69444" b="55724"/>
          <a:stretch/>
        </p:blipFill>
        <p:spPr bwMode="auto">
          <a:xfrm>
            <a:off x="2392041" y="1851669"/>
            <a:ext cx="3768128" cy="247282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336785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804396" y="261257"/>
            <a:ext cx="7913341" cy="1079405"/>
          </a:xfrm>
        </p:spPr>
        <p:txBody>
          <a:bodyPr/>
          <a:lstStyle/>
          <a:p>
            <a:pPr lvl="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Phân tích public void setSoTimeout (int timeout) ném SocketException</a:t>
            </a:r>
          </a:p>
          <a:p>
            <a:r>
              <a:rPr lang="en-US" sz="1600">
                <a:latin typeface="Times New Roman" panose="02020603050405020304" pitchFamily="18" charset="0"/>
                <a:cs typeface="Times New Roman" panose="02020603050405020304" pitchFamily="18" charset="0"/>
              </a:rPr>
              <a:t>Đây là thời gian chờ trước khi người dùng chọn accept(), phương thức setsotimeout() thực </a:t>
            </a:r>
          </a:p>
          <a:p>
            <a:endParaRPr lang="en-US"/>
          </a:p>
        </p:txBody>
      </p:sp>
      <p:pic>
        <p:nvPicPr>
          <p:cNvPr id="5" name="Picture 4"/>
          <p:cNvPicPr/>
          <p:nvPr/>
        </p:nvPicPr>
        <p:blipFill rotWithShape="1">
          <a:blip r:embed="rId2"/>
          <a:srcRect r="23291"/>
          <a:stretch/>
        </p:blipFill>
        <p:spPr bwMode="auto">
          <a:xfrm>
            <a:off x="1859213" y="1048064"/>
            <a:ext cx="5070976" cy="381269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921330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818146" y="261257"/>
            <a:ext cx="7906467" cy="1292535"/>
          </a:xfrm>
        </p:spPr>
        <p:txBody>
          <a:bodyPr/>
          <a:lstStyle/>
          <a:p>
            <a:r>
              <a:rPr lang="en-US" sz="1600">
                <a:latin typeface="Times New Roman" panose="02020603050405020304" pitchFamily="18" charset="0"/>
                <a:cs typeface="Times New Roman" panose="02020603050405020304" pitchFamily="18" charset="0"/>
              </a:rPr>
              <a:t>Phân tích  phương thức int getSoTimeout () ném IOException</a:t>
            </a:r>
          </a:p>
          <a:p>
            <a:r>
              <a:rPr lang="en-US" sz="1600">
                <a:latin typeface="Times New Roman" panose="02020603050405020304" pitchFamily="18" charset="0"/>
                <a:cs typeface="Times New Roman" panose="02020603050405020304" pitchFamily="18" charset="0"/>
              </a:rPr>
              <a:t>Phương thức getSoTimeout () trả về SO_TIMEOUT hiện tại của ổ cắm máy chủ </a:t>
            </a:r>
            <a:r>
              <a:rPr lang="en-US" sz="1600" smtClean="0">
                <a:latin typeface="Times New Roman" panose="02020603050405020304" pitchFamily="18" charset="0"/>
                <a:cs typeface="Times New Roman" panose="02020603050405020304" pitchFamily="18" charset="0"/>
              </a:rPr>
              <a:t>này giá </a:t>
            </a:r>
            <a:r>
              <a:rPr lang="en-US" sz="1600">
                <a:latin typeface="Times New Roman" panose="02020603050405020304" pitchFamily="18" charset="0"/>
                <a:cs typeface="Times New Roman" panose="02020603050405020304" pitchFamily="18" charset="0"/>
              </a:rPr>
              <a:t>trị. </a:t>
            </a:r>
          </a:p>
          <a:p>
            <a:endParaRPr lang="en-US"/>
          </a:p>
        </p:txBody>
      </p:sp>
      <p:pic>
        <p:nvPicPr>
          <p:cNvPr id="5" name="Picture 4"/>
          <p:cNvPicPr/>
          <p:nvPr/>
        </p:nvPicPr>
        <p:blipFill rotWithShape="1">
          <a:blip r:embed="rId2"/>
          <a:srcRect r="32796"/>
          <a:stretch/>
        </p:blipFill>
        <p:spPr bwMode="auto">
          <a:xfrm>
            <a:off x="1541975" y="1276807"/>
            <a:ext cx="5106331" cy="313706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704085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763146" y="240633"/>
            <a:ext cx="7940841" cy="1471289"/>
          </a:xfrm>
        </p:spPr>
        <p:txBody>
          <a:bodyPr/>
          <a:lstStyle/>
          <a:p>
            <a:r>
              <a:rPr lang="en-US" sz="1600">
                <a:latin typeface="Times New Roman" panose="02020603050405020304" pitchFamily="18" charset="0"/>
                <a:cs typeface="Times New Roman" panose="02020603050405020304" pitchFamily="18" charset="0"/>
              </a:rPr>
              <a:t>Phân tích hàm setSocketFactory (SocketImpl Factory fac) ném IOException</a:t>
            </a:r>
          </a:p>
          <a:p>
            <a:r>
              <a:rPr lang="en-US" sz="1600">
                <a:latin typeface="Times New Roman" panose="02020603050405020304" pitchFamily="18" charset="0"/>
                <a:cs typeface="Times New Roman" panose="02020603050405020304" pitchFamily="18" charset="0"/>
              </a:rPr>
              <a:t>Phương pháp này đặt máy chủ của hệ thống SocketImplFactory, là nhà máy được sử dụng để tạo các đối tượng ServerSocket</a:t>
            </a:r>
          </a:p>
          <a:p>
            <a:pPr lvl="0"/>
            <a:r>
              <a:rPr lang="en-US" sz="1600">
                <a:latin typeface="Times New Roman" panose="02020603050405020304" pitchFamily="18" charset="0"/>
                <a:cs typeface="Times New Roman" panose="02020603050405020304" pitchFamily="18" charset="0"/>
              </a:rPr>
              <a:t>Kiểm thử khách hàng chia làm 3 lớp:</a:t>
            </a:r>
          </a:p>
          <a:p>
            <a:endParaRPr lang="en-US"/>
          </a:p>
        </p:txBody>
      </p:sp>
      <p:pic>
        <p:nvPicPr>
          <p:cNvPr id="5" name="Picture 4"/>
          <p:cNvPicPr/>
          <p:nvPr/>
        </p:nvPicPr>
        <p:blipFill rotWithShape="1">
          <a:blip r:embed="rId2"/>
          <a:srcRect r="59369"/>
          <a:stretch/>
        </p:blipFill>
        <p:spPr>
          <a:xfrm>
            <a:off x="2383971" y="1402538"/>
            <a:ext cx="4477467" cy="3478845"/>
          </a:xfrm>
          <a:prstGeom prst="rect">
            <a:avLst/>
          </a:prstGeom>
        </p:spPr>
      </p:pic>
    </p:spTree>
    <p:extLst>
      <p:ext uri="{BB962C8B-B14F-4D97-AF65-F5344CB8AC3E}">
        <p14:creationId xmlns:p14="http://schemas.microsoft.com/office/powerpoint/2010/main" val="6899637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783770" y="226881"/>
            <a:ext cx="7968343" cy="4592626"/>
          </a:xfrm>
        </p:spPr>
        <p:txBody>
          <a:bodyPr/>
          <a:lstStyle/>
          <a:p>
            <a:pPr>
              <a:buFont typeface="Arial" panose="020B0604020202020204" pitchFamily="34" charset="0"/>
              <a:buChar char="•"/>
            </a:pPr>
            <a:r>
              <a:rPr lang="en-US" sz="1600" smtClean="0">
                <a:latin typeface="Times New Roman" panose="02020603050405020304" pitchFamily="18" charset="0"/>
                <a:cs typeface="Times New Roman" panose="02020603050405020304" pitchFamily="18" charset="0"/>
              </a:rPr>
              <a:t>Client </a:t>
            </a:r>
            <a:r>
              <a:rPr lang="en-US" sz="1600">
                <a:latin typeface="Times New Roman" panose="02020603050405020304" pitchFamily="18" charset="0"/>
                <a:cs typeface="Times New Roman" panose="02020603050405020304" pitchFamily="18" charset="0"/>
              </a:rPr>
              <a:t>server: Lớp ClientTester đọc cổng từ dòng lệnh, mở ServerSocket trên cổng đó và lắng nghe các kết nối đến:</a:t>
            </a:r>
          </a:p>
          <a:p>
            <a:pPr>
              <a:buFont typeface="Arial" panose="020B0604020202020204" pitchFamily="34" charset="0"/>
              <a:buChar char="•"/>
            </a:pPr>
            <a:r>
              <a:rPr lang="en-US" sz="1600" smtClean="0">
                <a:latin typeface="Times New Roman" panose="02020603050405020304" pitchFamily="18" charset="0"/>
                <a:cs typeface="Times New Roman" panose="02020603050405020304" pitchFamily="18" charset="0"/>
              </a:rPr>
              <a:t>Input </a:t>
            </a:r>
            <a:r>
              <a:rPr lang="en-US" sz="1600">
                <a:latin typeface="Times New Roman" panose="02020603050405020304" pitchFamily="18" charset="0"/>
                <a:cs typeface="Times New Roman" panose="02020603050405020304" pitchFamily="18" charset="0"/>
              </a:rPr>
              <a:t>thread:  Dữ liệu được đọc từ trong một byte tại một thời điểm. Mỗi byte đọc được ghi trên System.out </a:t>
            </a:r>
            <a:r>
              <a:rPr lang="en-US" sz="1600" smtClean="0">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US" sz="1600" smtClean="0">
                <a:latin typeface="Times New Roman" panose="02020603050405020304" pitchFamily="18" charset="0"/>
                <a:cs typeface="Times New Roman" panose="02020603050405020304" pitchFamily="18" charset="0"/>
              </a:rPr>
              <a:t>Output thread: OutputThread đọc đầu vào từ người dùng trên System.in , được </a:t>
            </a:r>
            <a:r>
              <a:rPr lang="en-US" sz="1600">
                <a:latin typeface="Times New Roman" panose="02020603050405020304" pitchFamily="18" charset="0"/>
                <a:cs typeface="Times New Roman" panose="02020603050405020304" pitchFamily="18" charset="0"/>
              </a:rPr>
              <a:t>liên kết với một phiên bản của lớp SafeBufferedReader được phát triển trong OutputStream mà đã được thông qua để các nhà xây dựng đang bị xích vào </a:t>
            </a:r>
            <a:r>
              <a:rPr lang="en-US" sz="1600" smtClean="0">
                <a:latin typeface="Times New Roman" panose="02020603050405020304" pitchFamily="18" charset="0"/>
                <a:cs typeface="Times New Roman" panose="02020603050405020304" pitchFamily="18" charset="0"/>
              </a:rPr>
              <a:t>một OutputStreamWriter</a:t>
            </a:r>
            <a:r>
              <a:rPr lang="en-US" sz="1600">
                <a:latin typeface="Times New Roman" panose="02020603050405020304" pitchFamily="18" charset="0"/>
                <a:cs typeface="Times New Roman" panose="02020603050405020304" pitchFamily="18" charset="0"/>
              </a:rPr>
              <a:t> để thuận tiện: Các OutputStream mà đã được thông qua để các nhà xây dựng đang bị xích vào một OutputStreamWriter để thuận tiện</a:t>
            </a:r>
            <a:r>
              <a:rPr lang="en-US" sz="1600" smtClean="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Khi một kết nối được phát hiện, InputStream của nó được sử dụng để xây dựng một InputThread mới và OutputStream của nó được sử dụng để xây dựng một OutputThread mới . Sau khi bắt đầu những , chúng tôi đợi chúng kết thúc bằng cách gọi các phương thức join () của chúng .</a:t>
            </a:r>
          </a:p>
          <a:p>
            <a:pPr>
              <a:buFont typeface="Arial" panose="020B0604020202020204" pitchFamily="34" charset="0"/>
              <a:buChar char="•"/>
            </a:pPr>
            <a:endParaRPr lang="en-US" sz="1600">
              <a:latin typeface="Times New Roman" panose="02020603050405020304" pitchFamily="18" charset="0"/>
              <a:cs typeface="Times New Roman" panose="02020603050405020304" pitchFamily="18" charset="0"/>
            </a:endParaRPr>
          </a:p>
          <a:p>
            <a:endParaRPr lang="en-US"/>
          </a:p>
        </p:txBody>
      </p:sp>
    </p:spTree>
    <p:extLst>
      <p:ext uri="{BB962C8B-B14F-4D97-AF65-F5344CB8AC3E}">
        <p14:creationId xmlns:p14="http://schemas.microsoft.com/office/powerpoint/2010/main" val="38123266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783771" y="226882"/>
            <a:ext cx="7961468" cy="900650"/>
          </a:xfrm>
        </p:spPr>
        <p:txBody>
          <a:bodyPr/>
          <a:lstStyle/>
          <a:p>
            <a:pPr lvl="0"/>
            <a:r>
              <a:rPr lang="en-US" sz="1600">
                <a:latin typeface="Times New Roman" panose="02020603050405020304" pitchFamily="18" charset="0"/>
                <a:cs typeface="Times New Roman" panose="02020603050405020304" pitchFamily="18" charset="0"/>
              </a:rPr>
              <a:t>Phân tích máy chủ HTTP</a:t>
            </a:r>
          </a:p>
          <a:p>
            <a:pPr lvl="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Phân tích máy chủ phân thành nhiều tệp</a:t>
            </a:r>
          </a:p>
          <a:p>
            <a:endParaRPr lang="en-US"/>
          </a:p>
        </p:txBody>
      </p:sp>
      <p:pic>
        <p:nvPicPr>
          <p:cNvPr id="5" name="Picture 4"/>
          <p:cNvPicPr/>
          <p:nvPr/>
        </p:nvPicPr>
        <p:blipFill>
          <a:blip r:embed="rId2"/>
          <a:stretch>
            <a:fillRect/>
          </a:stretch>
        </p:blipFill>
        <p:spPr>
          <a:xfrm>
            <a:off x="1407694" y="964333"/>
            <a:ext cx="6546897" cy="3896425"/>
          </a:xfrm>
          <a:prstGeom prst="rect">
            <a:avLst/>
          </a:prstGeom>
        </p:spPr>
      </p:pic>
    </p:spTree>
    <p:extLst>
      <p:ext uri="{BB962C8B-B14F-4D97-AF65-F5344CB8AC3E}">
        <p14:creationId xmlns:p14="http://schemas.microsoft.com/office/powerpoint/2010/main" val="14125252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pic>
        <p:nvPicPr>
          <p:cNvPr id="362" name="Google Shape;362;p40"/>
          <p:cNvPicPr preferRelativeResize="0"/>
          <p:nvPr/>
        </p:nvPicPr>
        <p:blipFill rotWithShape="1">
          <a:blip r:embed="rId3">
            <a:alphaModFix/>
          </a:blip>
          <a:srcRect l="-1692" t="37770" r="5529" b="32658"/>
          <a:stretch/>
        </p:blipFill>
        <p:spPr>
          <a:xfrm>
            <a:off x="2356150" y="3068675"/>
            <a:ext cx="4827526" cy="696125"/>
          </a:xfrm>
          <a:prstGeom prst="rect">
            <a:avLst/>
          </a:prstGeom>
          <a:noFill/>
          <a:ln>
            <a:noFill/>
          </a:ln>
        </p:spPr>
      </p:pic>
      <p:sp>
        <p:nvSpPr>
          <p:cNvPr id="363" name="Google Shape;363;p40"/>
          <p:cNvSpPr txBox="1">
            <a:spLocks noGrp="1"/>
          </p:cNvSpPr>
          <p:nvPr>
            <p:ph type="title"/>
          </p:nvPr>
        </p:nvSpPr>
        <p:spPr>
          <a:xfrm>
            <a:off x="819027" y="489293"/>
            <a:ext cx="7710220" cy="4074567"/>
          </a:xfrm>
          <a:prstGeom prst="rect">
            <a:avLst/>
          </a:prstGeom>
        </p:spPr>
        <p:txBody>
          <a:bodyPr spcFirstLastPara="1" wrap="square" lIns="91425" tIns="91425" rIns="91425" bIns="91425" anchor="ctr" anchorCtr="0">
            <a:noAutofit/>
          </a:bodyPr>
          <a:lstStyle/>
          <a:p>
            <a:pPr marL="285750" lvl="0" indent="-285750" algn="l">
              <a:lnSpc>
                <a:spcPct val="150000"/>
              </a:lnSpc>
              <a:buFont typeface="Arial" panose="020B0604020202020204" pitchFamily="34" charset="0"/>
              <a:buChar char="•"/>
            </a:pPr>
            <a:r>
              <a:rPr lang="en-US" sz="1600" b="1" smtClean="0">
                <a:latin typeface="Times New Roman" panose="02020603050405020304" pitchFamily="18" charset="0"/>
                <a:cs typeface="Times New Roman" panose="02020603050405020304" pitchFamily="18" charset="0"/>
              </a:rPr>
              <a:t>I. Tìm hiểu chung về socket</a:t>
            </a:r>
            <a:br>
              <a:rPr lang="en-US" sz="1600" b="1" smtClean="0">
                <a:latin typeface="Times New Roman" panose="02020603050405020304" pitchFamily="18" charset="0"/>
                <a:cs typeface="Times New Roman" panose="02020603050405020304" pitchFamily="18" charset="0"/>
              </a:rPr>
            </a:br>
            <a:r>
              <a:rPr lang="en-US" sz="1600" smtClean="0">
                <a:latin typeface="Times New Roman" panose="02020603050405020304" pitchFamily="18" charset="0"/>
                <a:cs typeface="Times New Roman" panose="02020603050405020304" pitchFamily="18" charset="0"/>
              </a:rPr>
              <a:t>Socket chính là điểm cuối (end point) của một liên kết truyền thông 2 chiều giữa 2 chương trình chạy trên môi trường mạng internet. </a:t>
            </a:r>
            <a:br>
              <a:rPr lang="en-US" sz="1600" smtClean="0">
                <a:latin typeface="Times New Roman" panose="02020603050405020304" pitchFamily="18" charset="0"/>
                <a:cs typeface="Times New Roman" panose="02020603050405020304" pitchFamily="18" charset="0"/>
              </a:rPr>
            </a:br>
            <a:r>
              <a:rPr lang="en-US" sz="1600" smtClean="0">
                <a:latin typeface="Times New Roman" panose="02020603050405020304" pitchFamily="18" charset="0"/>
                <a:cs typeface="Times New Roman" panose="02020603050405020304" pitchFamily="18" charset="0"/>
              </a:rPr>
              <a:t>Chúng được dùng để thể hiện kết nối giữa máy chủ với client và bị ràng buộc nhau bởi một cổng Port, nhằm mục đích để các tầng TCP thực hiện chức năng định danh ứng dụng các dữ liệu được gửi đến. </a:t>
            </a:r>
            <a:br>
              <a:rPr lang="en-US" sz="1600" smtClean="0">
                <a:latin typeface="Times New Roman" panose="02020603050405020304" pitchFamily="18" charset="0"/>
                <a:cs typeface="Times New Roman" panose="02020603050405020304" pitchFamily="18" charset="0"/>
              </a:rPr>
            </a:br>
            <a:r>
              <a:rPr lang="en-US" sz="1600" smtClean="0">
                <a:latin typeface="Times New Roman" panose="02020603050405020304" pitchFamily="18" charset="0"/>
                <a:cs typeface="Times New Roman" panose="02020603050405020304" pitchFamily="18" charset="0"/>
              </a:rPr>
              <a:t>Socket giúp lập trình viên kết nối các ứng dụng để truyền và nhận thông tin dữ liệu thông qua mạng Internet bằng 2 phương thức là TCPIP và UDP.  </a:t>
            </a:r>
            <a:br>
              <a:rPr lang="en-US" sz="1600" smtClean="0">
                <a:latin typeface="Times New Roman" panose="02020603050405020304" pitchFamily="18" charset="0"/>
                <a:cs typeface="Times New Roman" panose="02020603050405020304" pitchFamily="18" charset="0"/>
              </a:rPr>
            </a:br>
            <a:endParaRPr sz="1600">
              <a:latin typeface="Times New Roman" panose="02020603050405020304" pitchFamily="18" charset="0"/>
              <a:cs typeface="Times New Roman" panose="02020603050405020304" pitchFamily="18" charset="0"/>
            </a:endParaRPr>
          </a:p>
        </p:txBody>
      </p:sp>
      <p:sp>
        <p:nvSpPr>
          <p:cNvPr id="2" name="Subtitle 1"/>
          <p:cNvSpPr>
            <a:spLocks noGrp="1"/>
          </p:cNvSpPr>
          <p:nvPr>
            <p:ph type="subTitle" idx="1"/>
          </p:nvPr>
        </p:nvSpPr>
        <p:spPr>
          <a:xfrm>
            <a:off x="1492314" y="238573"/>
            <a:ext cx="5811900" cy="1212300"/>
          </a:xfrm>
        </p:spPr>
        <p:txBody>
          <a:bodyPr/>
          <a:lstStyle/>
          <a:p>
            <a:r>
              <a:rPr lang="en-US" b="1"/>
              <a:t>Chương </a:t>
            </a:r>
            <a:r>
              <a:rPr lang="en-US" b="1" smtClean="0"/>
              <a:t>11: </a:t>
            </a:r>
            <a:r>
              <a:rPr lang="en-US" b="1"/>
              <a:t>The ServerSocket Class</a:t>
            </a:r>
            <a:endParaRPr lang="en-US"/>
          </a:p>
          <a:p>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770021" y="268132"/>
            <a:ext cx="7940842" cy="4537624"/>
          </a:xfrm>
        </p:spPr>
        <p:txBody>
          <a:bodyPr/>
          <a:lstStyle/>
          <a:p>
            <a:pPr marL="425450" indent="-285750">
              <a:buFont typeface="Wingdings" panose="05000000000000000000" pitchFamily="2" charset="2"/>
              <a:buChar char="ü"/>
            </a:pPr>
            <a:r>
              <a:rPr lang="en-US" sz="1600">
                <a:latin typeface="Times New Roman" panose="02020603050405020304" pitchFamily="18" charset="0"/>
                <a:cs typeface="Times New Roman" panose="02020603050405020304" pitchFamily="18" charset="0"/>
              </a:rPr>
              <a:t>Bản thân lớp SingleFileHTTPServer là một lớp con của Thread . Phương thức run () của nó xử lý các kết nối đến.</a:t>
            </a:r>
          </a:p>
          <a:p>
            <a:pPr marL="425450" indent="-285750">
              <a:buFont typeface="Wingdings" panose="05000000000000000000" pitchFamily="2" charset="2"/>
              <a:buChar char="ü"/>
            </a:pPr>
            <a:r>
              <a:rPr lang="en-US" sz="1600">
                <a:latin typeface="Times New Roman" panose="02020603050405020304" pitchFamily="18" charset="0"/>
                <a:cs typeface="Times New Roman" panose="02020603050405020304" pitchFamily="18" charset="0"/>
              </a:rPr>
              <a:t>Phương thức run () tạo một ServerSocket trên cổng được chỉ định. Sau đó, nó đi vào một vòng lặp vô hạn liên tục chấp nhận các kết nối và xử lý chúng. Khi một ổ </a:t>
            </a:r>
            <a:r>
              <a:rPr lang="en-US" sz="1600" smtClean="0">
                <a:latin typeface="Times New Roman" panose="02020603050405020304" pitchFamily="18" charset="0"/>
                <a:cs typeface="Times New Roman" panose="02020603050405020304" pitchFamily="18" charset="0"/>
              </a:rPr>
              <a:t>cắm được </a:t>
            </a:r>
            <a:r>
              <a:rPr lang="en-US" sz="1600">
                <a:latin typeface="Times New Roman" panose="02020603050405020304" pitchFamily="18" charset="0"/>
                <a:cs typeface="Times New Roman" panose="02020603050405020304" pitchFamily="18" charset="0"/>
              </a:rPr>
              <a:t>chấp nhận, một InputStream đọc yêu cầu từ máy khách. </a:t>
            </a:r>
          </a:p>
          <a:p>
            <a:pPr marL="425450" indent="-285750">
              <a:buFont typeface="Wingdings" panose="05000000000000000000" pitchFamily="2" charset="2"/>
              <a:buChar char="ü"/>
            </a:pPr>
            <a:r>
              <a:rPr lang="en-US" sz="1600">
                <a:latin typeface="Times New Roman" panose="02020603050405020304" pitchFamily="18" charset="0"/>
                <a:cs typeface="Times New Roman" panose="02020603050405020304" pitchFamily="18" charset="0"/>
              </a:rPr>
              <a:t>Phương thức main () chỉ đọc các tham số từ dòng lệnh.</a:t>
            </a:r>
          </a:p>
          <a:p>
            <a:endParaRPr lang="en-US"/>
          </a:p>
        </p:txBody>
      </p:sp>
    </p:spTree>
    <p:extLst>
      <p:ext uri="{BB962C8B-B14F-4D97-AF65-F5344CB8AC3E}">
        <p14:creationId xmlns:p14="http://schemas.microsoft.com/office/powerpoint/2010/main" val="403465146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866274" y="309383"/>
            <a:ext cx="7267073" cy="536265"/>
          </a:xfrm>
        </p:spPr>
        <p:txBody>
          <a:bodyPr/>
          <a:lstStyle/>
          <a:p>
            <a:pPr lvl="0"/>
            <a:r>
              <a:rPr lang="en-US" sz="1600" smtClean="0">
                <a:latin typeface="Times New Roman" panose="02020603050405020304" pitchFamily="18" charset="0"/>
                <a:cs typeface="Times New Roman" panose="02020603050405020304" pitchFamily="18" charset="0"/>
              </a:rPr>
              <a:t>Phân tích bộ công cụ chuyển hướng HTTP:</a:t>
            </a:r>
            <a:endParaRPr lang="en-US" sz="1600">
              <a:latin typeface="Times New Roman" panose="02020603050405020304" pitchFamily="18" charset="0"/>
              <a:cs typeface="Times New Roman" panose="02020603050405020304" pitchFamily="18" charset="0"/>
            </a:endParaRPr>
          </a:p>
          <a:p>
            <a:endParaRPr lang="en-US"/>
          </a:p>
        </p:txBody>
      </p:sp>
      <p:pic>
        <p:nvPicPr>
          <p:cNvPr id="5" name="Picture 4"/>
          <p:cNvPicPr/>
          <p:nvPr/>
        </p:nvPicPr>
        <p:blipFill rotWithShape="1">
          <a:blip r:embed="rId2"/>
          <a:srcRect r="10217"/>
          <a:stretch/>
        </p:blipFill>
        <p:spPr>
          <a:xfrm>
            <a:off x="1455819" y="845648"/>
            <a:ext cx="6863157" cy="4008235"/>
          </a:xfrm>
          <a:prstGeom prst="rect">
            <a:avLst/>
          </a:prstGeom>
        </p:spPr>
      </p:pic>
    </p:spTree>
    <p:extLst>
      <p:ext uri="{BB962C8B-B14F-4D97-AF65-F5344CB8AC3E}">
        <p14:creationId xmlns:p14="http://schemas.microsoft.com/office/powerpoint/2010/main" val="26200620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818146" y="295633"/>
            <a:ext cx="7920217" cy="4551375"/>
          </a:xfrm>
        </p:spPr>
        <p:txBody>
          <a:bodyPr/>
          <a:lstStyle/>
          <a:p>
            <a:pPr>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Phương thức main () cung cấp một giao diện rất đơn giản để đọc URL của trang web để chuyển hướng các kết nối đến và cổng cục bộ để nghe tiếp. Nó sử dụng thông tin này </a:t>
            </a:r>
            <a:r>
              <a:rPr lang="en-US" sz="1600" smtClean="0">
                <a:latin typeface="Times New Roman" panose="02020603050405020304" pitchFamily="18" charset="0"/>
                <a:cs typeface="Times New Roman" panose="02020603050405020304" pitchFamily="18" charset="0"/>
              </a:rPr>
              <a:t>để xây </a:t>
            </a:r>
            <a:r>
              <a:rPr lang="en-US" sz="1600">
                <a:latin typeface="Times New Roman" panose="02020603050405020304" pitchFamily="18" charset="0"/>
                <a:cs typeface="Times New Roman" panose="02020603050405020304" pitchFamily="18" charset="0"/>
              </a:rPr>
              <a:t>dựng một đối tượng Redirector . Sau đó, nó sử dụng đối tượng Runnable kết </a:t>
            </a:r>
            <a:r>
              <a:rPr lang="en-US" sz="1600" smtClean="0">
                <a:latin typeface="Times New Roman" panose="02020603050405020304" pitchFamily="18" charset="0"/>
                <a:cs typeface="Times New Roman" panose="02020603050405020304" pitchFamily="18" charset="0"/>
              </a:rPr>
              <a:t>quả ( </a:t>
            </a:r>
            <a:r>
              <a:rPr lang="en-US" sz="1600">
                <a:latin typeface="Times New Roman" panose="02020603050405020304" pitchFamily="18" charset="0"/>
                <a:cs typeface="Times New Roman" panose="02020603050405020304" pitchFamily="18" charset="0"/>
              </a:rPr>
              <a:t>Redirector triển khai Runnable ) để sinh ra một luồng mới và bắt đầu nó</a:t>
            </a:r>
            <a:r>
              <a:rPr lang="en-US" sz="1600" smtClean="0">
                <a:latin typeface="Times New Roman" panose="02020603050405020304" pitchFamily="18" charset="0"/>
                <a:cs typeface="Times New Roman" panose="02020603050405020304" pitchFamily="18" charset="0"/>
              </a:rPr>
              <a:t>.</a:t>
            </a:r>
          </a:p>
          <a:p>
            <a:pPr marL="139700" indent="0"/>
            <a:endParaRPr lang="en-US" sz="160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Phương thức run () của Redirector liên kết ổ cắm máy chủ với cổng, in ra một bản tóm </a:t>
            </a:r>
            <a:r>
              <a:rPr lang="en-US" sz="1600" smtClean="0">
                <a:latin typeface="Times New Roman" panose="02020603050405020304" pitchFamily="18" charset="0"/>
                <a:cs typeface="Times New Roman" panose="02020603050405020304" pitchFamily="18" charset="0"/>
              </a:rPr>
              <a:t>tắt thông </a:t>
            </a:r>
            <a:r>
              <a:rPr lang="en-US" sz="1600">
                <a:latin typeface="Times New Roman" panose="02020603050405020304" pitchFamily="18" charset="0"/>
                <a:cs typeface="Times New Roman" panose="02020603050405020304" pitchFamily="18" charset="0"/>
              </a:rPr>
              <a:t>báo trạng thái, và sau đó đi vào một vòng lặp vô hạn trong đó nó lắng nghe các kết nối</a:t>
            </a:r>
            <a:r>
              <a:rPr lang="en-US" sz="1600" smtClean="0">
                <a:latin typeface="Times New Roman" panose="02020603050405020304" pitchFamily="18" charset="0"/>
                <a:cs typeface="Times New Roman" panose="02020603050405020304" pitchFamily="18" charset="0"/>
              </a:rPr>
              <a:t>.</a:t>
            </a:r>
          </a:p>
          <a:p>
            <a:pPr marL="139700" indent="0"/>
            <a:endParaRPr lang="en-US" sz="160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Phương thức run () của RedirectThread thực hiện hầu hết công việc. Nó bắt đầu bằng cách xâu chuỗi một Writer đến Ổ cắm 'output stream s và đọc đến Ổ cắm ' input stream s</a:t>
            </a:r>
          </a:p>
          <a:p>
            <a:endParaRPr lang="en-US"/>
          </a:p>
        </p:txBody>
      </p:sp>
    </p:spTree>
    <p:extLst>
      <p:ext uri="{BB962C8B-B14F-4D97-AF65-F5344CB8AC3E}">
        <p14:creationId xmlns:p14="http://schemas.microsoft.com/office/powerpoint/2010/main" val="18716406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859398" y="309384"/>
            <a:ext cx="7851465" cy="783772"/>
          </a:xfrm>
        </p:spPr>
        <p:txBody>
          <a:bodyPr/>
          <a:lstStyle/>
          <a:p>
            <a:pPr lvl="0"/>
            <a:r>
              <a:rPr lang="en-US" b="1"/>
              <a:t>Phân tích máy chủ web JHTTP</a:t>
            </a:r>
            <a:endParaRPr lang="en-US"/>
          </a:p>
          <a:p>
            <a:endParaRPr lang="en-US"/>
          </a:p>
        </p:txBody>
      </p:sp>
      <p:pic>
        <p:nvPicPr>
          <p:cNvPr id="5" name="Picture 4"/>
          <p:cNvPicPr/>
          <p:nvPr/>
        </p:nvPicPr>
        <p:blipFill rotWithShape="1">
          <a:blip r:embed="rId2"/>
          <a:srcRect r="39589"/>
          <a:stretch/>
        </p:blipFill>
        <p:spPr>
          <a:xfrm>
            <a:off x="1222064" y="923803"/>
            <a:ext cx="5873130" cy="3930080"/>
          </a:xfrm>
          <a:prstGeom prst="rect">
            <a:avLst/>
          </a:prstGeom>
        </p:spPr>
      </p:pic>
    </p:spTree>
    <p:extLst>
      <p:ext uri="{BB962C8B-B14F-4D97-AF65-F5344CB8AC3E}">
        <p14:creationId xmlns:p14="http://schemas.microsoft.com/office/powerpoint/2010/main" val="10842463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770021" y="302507"/>
            <a:ext cx="7968343" cy="4482624"/>
          </a:xfrm>
        </p:spPr>
        <p:txBody>
          <a:bodyPr/>
          <a:lstStyle/>
          <a:p>
            <a:r>
              <a:rPr lang="en-US"/>
              <a:t> </a:t>
            </a:r>
          </a:p>
          <a:p>
            <a:r>
              <a:rPr lang="en-US" sz="1600">
                <a:latin typeface="Times New Roman" panose="02020603050405020304" pitchFamily="18" charset="0"/>
                <a:cs typeface="Times New Roman" panose="02020603050405020304" pitchFamily="18" charset="0"/>
              </a:rPr>
              <a:t>Phương thức main () của lớp JHTTP đặt thư mục gốc tài liệu từ args [0] . Cổng được đọc từ args [1], hoặc 80 được sử dụng cho một cổng mặc định. Các luồng RequestProcessor để xử lý các yêu cầu, mỗi luồng sẽ truy xuất các yêu cầu đến các yêu cầu kết nối từ nhóm RequestProcessor khi chúng khả dụng. </a:t>
            </a:r>
          </a:p>
          <a:p>
            <a:endParaRPr lang="en-US"/>
          </a:p>
        </p:txBody>
      </p:sp>
    </p:spTree>
    <p:extLst>
      <p:ext uri="{BB962C8B-B14F-4D97-AF65-F5344CB8AC3E}">
        <p14:creationId xmlns:p14="http://schemas.microsoft.com/office/powerpoint/2010/main" val="97412753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790647" y="323134"/>
            <a:ext cx="7067278" cy="708144"/>
          </a:xfrm>
        </p:spPr>
        <p:txBody>
          <a:bodyPr/>
          <a:lstStyle/>
          <a:p>
            <a:pPr lvl="0"/>
            <a:r>
              <a:rPr lang="en-US" b="1"/>
              <a:t>Phân tích chuỗi xử lý yêu cầu HTTP</a:t>
            </a:r>
            <a:endParaRPr lang="en-US"/>
          </a:p>
          <a:p>
            <a:endParaRPr lang="en-US"/>
          </a:p>
        </p:txBody>
      </p:sp>
      <p:pic>
        <p:nvPicPr>
          <p:cNvPr id="5" name="Picture 4"/>
          <p:cNvPicPr/>
          <p:nvPr/>
        </p:nvPicPr>
        <p:blipFill rotWithShape="1">
          <a:blip r:embed="rId2"/>
          <a:srcRect r="62377"/>
          <a:stretch/>
        </p:blipFill>
        <p:spPr>
          <a:xfrm>
            <a:off x="1517699" y="752833"/>
            <a:ext cx="4436215" cy="4101050"/>
          </a:xfrm>
          <a:prstGeom prst="rect">
            <a:avLst/>
          </a:prstGeom>
        </p:spPr>
      </p:pic>
    </p:spTree>
    <p:extLst>
      <p:ext uri="{BB962C8B-B14F-4D97-AF65-F5344CB8AC3E}">
        <p14:creationId xmlns:p14="http://schemas.microsoft.com/office/powerpoint/2010/main" val="342923928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825022" y="295633"/>
            <a:ext cx="7892715" cy="4530749"/>
          </a:xfrm>
        </p:spPr>
        <p:txBody>
          <a:bodyPr/>
          <a:lstStyle/>
          <a:p>
            <a:r>
              <a:rPr lang="en-US" b="1"/>
              <a:t>Chương 12: Phân tích lớp SSLClient và SSL Socket </a:t>
            </a:r>
          </a:p>
          <a:p>
            <a:pPr lvl="0"/>
            <a:r>
              <a:rPr lang="en-US" b="1" smtClean="0"/>
              <a:t>I. Truyền </a:t>
            </a:r>
            <a:r>
              <a:rPr lang="en-US" b="1"/>
              <a:t>thông an toàn </a:t>
            </a:r>
            <a:endParaRPr lang="en-US"/>
          </a:p>
          <a:p>
            <a:pPr lvl="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Trong mã hóa khóa bí mật (hoặc đối xứng) truyền thống, cùng một khóa được sử dụng để mã hóa và giải mã dữ liệu. Cả người gửi và người nhận đều phải có chìa khóa đơn. Giả sử Angela muốn gửi cho Gus một tin nhắn bí mật. Lần đầu tiên cô ấy gửi Gus chìa khóa mà họ sẽ sử dụng để trao đổi bí mật. Nhưng không thể mã hóa khóa vì Gus chưa có chìa khóa, vì vậy Angela phải gửi chìa khóa chưa được mã hóa. </a:t>
            </a:r>
          </a:p>
          <a:p>
            <a:pPr lvl="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Bây giờ giả sử Edgar đang nghe trộm mối liên hệ giữa Angela và Gus. Anh ấy sẽ nhận được cùng lúc với Gus. </a:t>
            </a:r>
          </a:p>
          <a:p>
            <a:pPr lvl="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Từ thời điểm đó trở đi, anh ta có thể đọc bất cứ thứ gì Angela và Gus nói với nhau bằng chiếc chìa khóa đó.</a:t>
            </a:r>
          </a:p>
          <a:p>
            <a:pPr lvl="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Trong mã hóa khóa công khai (hoặc không đối xứng), các khóa khác nhau được sử dụng để mã hóa và giải mã dữ liệu. Một khóa, được gọi là khóa công khai, được sử dụng để mã hóa dữ liệu. Chìa khóa này có thể được trao cho bất kỳ ai. Một khóa khác, được gọi là khóa riêng, được sử dụng để giải mã dữ liệu. </a:t>
            </a:r>
          </a:p>
          <a:p>
            <a:endParaRPr lang="en-US"/>
          </a:p>
        </p:txBody>
      </p:sp>
    </p:spTree>
    <p:extLst>
      <p:ext uri="{BB962C8B-B14F-4D97-AF65-F5344CB8AC3E}">
        <p14:creationId xmlns:p14="http://schemas.microsoft.com/office/powerpoint/2010/main" val="12958395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811272" y="268132"/>
            <a:ext cx="7892716" cy="4537624"/>
          </a:xfrm>
        </p:spPr>
        <p:txBody>
          <a:bodyPr/>
          <a:lstStyle/>
          <a:p>
            <a:pPr lvl="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Nếu Edgar đang nghe trộm khi Gus gửi cho Angela chìa khóa của anh ấy, Edgar cũng nhận được chìa khóa công khai của Gus.  Thư vẫn an toàn ngay cả khi khóa công khai được phát hiện trong quá trình chuyển tiếp.</a:t>
            </a:r>
          </a:p>
          <a:p>
            <a:pPr lvl="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Mã hóa bất đối xứng cũng có thể được sử dụng để xác thực và tính toàn vẹn của </a:t>
            </a:r>
            <a:r>
              <a:rPr lang="en-US" sz="1600" smtClean="0">
                <a:latin typeface="Times New Roman" panose="02020603050405020304" pitchFamily="18" charset="0"/>
                <a:cs typeface="Times New Roman" panose="02020603050405020304" pitchFamily="18" charset="0"/>
              </a:rPr>
              <a:t>thư kiểm </a:t>
            </a:r>
            <a:r>
              <a:rPr lang="en-US" sz="1600">
                <a:latin typeface="Times New Roman" panose="02020603050405020304" pitchFamily="18" charset="0"/>
                <a:cs typeface="Times New Roman" panose="02020603050405020304" pitchFamily="18" charset="0"/>
              </a:rPr>
              <a:t>tra. Đối với việc sử dụng này, trước đây Angela sẽ mã hóa một tin nhắn bằng khóa riêng tư của mình gửi nó. Khi Gus nhận được nó, anh ấy đã giải mã nó bằng khóa công khai của Angela. Nếu giải mã thành công, sau đó Gus sẽ biết rằng tin nhắn đến từ Angela.</a:t>
            </a:r>
          </a:p>
          <a:p>
            <a:pPr lvl="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Rốt cuộc, không ai khác có thể tạo ra một thông điệp có thể giải mã đúng cách với khóa công khai của cô ấy.</a:t>
            </a:r>
          </a:p>
          <a:p>
            <a:pPr lvl="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Gus cũng sẽ biết rằng tin nhắn không bị thay đổi trên đường đi, do Edgar ác ý hoặc vô ý do phần mềm có lỗi hoặc nhiễu mạng, vì bất kỳ thay đổi nào như vậy sẽ làm hỏng việc giải mã. </a:t>
            </a:r>
          </a:p>
          <a:p>
            <a:pPr lvl="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Với một chút nỗ lực, Angela có thể mã hóa hai lần tin nhắn, một lần bằng khóa cá nhân của cô ấy, một lần bằng khóa của Gus khóa công khai, do đó nhận được cả ba lợi ích về quyền riêng tư, xác thực và tính toàn vẹn.</a:t>
            </a:r>
          </a:p>
          <a:p>
            <a:endParaRPr lang="en-US"/>
          </a:p>
        </p:txBody>
      </p:sp>
    </p:spTree>
    <p:extLst>
      <p:ext uri="{BB962C8B-B14F-4D97-AF65-F5344CB8AC3E}">
        <p14:creationId xmlns:p14="http://schemas.microsoft.com/office/powerpoint/2010/main" val="357326907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776896" y="281883"/>
            <a:ext cx="7947718" cy="4572000"/>
          </a:xfrm>
        </p:spPr>
        <p:txBody>
          <a:bodyPr/>
          <a:lstStyle/>
          <a:p>
            <a:r>
              <a:rPr lang="en-US" sz="1600">
                <a:latin typeface="Times New Roman" panose="02020603050405020304" pitchFamily="18" charset="0"/>
                <a:cs typeface="Times New Roman" panose="02020603050405020304" pitchFamily="18" charset="0"/>
              </a:rPr>
              <a:t>Phần mở rộng được chia thành bốn gói:</a:t>
            </a:r>
          </a:p>
          <a:p>
            <a:pPr>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javax.net.ssl</a:t>
            </a:r>
          </a:p>
          <a:p>
            <a:r>
              <a:rPr lang="en-US" sz="1600">
                <a:latin typeface="Times New Roman" panose="02020603050405020304" pitchFamily="18" charset="0"/>
                <a:cs typeface="Times New Roman" panose="02020603050405020304" pitchFamily="18" charset="0"/>
              </a:rPr>
              <a:t>Các lớp trừu tượng xác định API của Java để giao tiếp mạng an toàn.</a:t>
            </a:r>
          </a:p>
          <a:p>
            <a:pPr>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javax.net</a:t>
            </a:r>
          </a:p>
          <a:p>
            <a:r>
              <a:rPr lang="en-US" sz="1600">
                <a:latin typeface="Times New Roman" panose="02020603050405020304" pitchFamily="18" charset="0"/>
                <a:cs typeface="Times New Roman" panose="02020603050405020304" pitchFamily="18" charset="0"/>
              </a:rPr>
              <a:t>Các lớp nhà máy sản xuất socket trừu tượng được sử dụng thay vì các hàm tạo để tạo ổ cắm an toàn.</a:t>
            </a:r>
          </a:p>
          <a:p>
            <a:pPr>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javax.security.cert</a:t>
            </a:r>
          </a:p>
          <a:p>
            <a:r>
              <a:rPr lang="en-US" sz="1600">
                <a:latin typeface="Times New Roman" panose="02020603050405020304" pitchFamily="18" charset="0"/>
                <a:cs typeface="Times New Roman" panose="02020603050405020304" pitchFamily="18" charset="0"/>
              </a:rPr>
              <a:t>Một tập hợp tối thiểu các lớp để xử lý các chứng chỉ khóa công khai cần thiết </a:t>
            </a:r>
            <a:r>
              <a:rPr lang="en-US" sz="1600" smtClean="0">
                <a:latin typeface="Times New Roman" panose="02020603050405020304" pitchFamily="18" charset="0"/>
                <a:cs typeface="Times New Roman" panose="02020603050405020304" pitchFamily="18" charset="0"/>
              </a:rPr>
              <a:t>cho SSL </a:t>
            </a:r>
            <a:r>
              <a:rPr lang="en-US" sz="1600">
                <a:latin typeface="Times New Roman" panose="02020603050405020304" pitchFamily="18" charset="0"/>
                <a:cs typeface="Times New Roman" panose="02020603050405020304" pitchFamily="18" charset="0"/>
              </a:rPr>
              <a:t>trong Java 1.1 </a:t>
            </a:r>
          </a:p>
          <a:p>
            <a:pPr>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com.sun.net.ssl</a:t>
            </a:r>
          </a:p>
          <a:p>
            <a:endParaRPr lang="en-US"/>
          </a:p>
        </p:txBody>
      </p:sp>
    </p:spTree>
    <p:extLst>
      <p:ext uri="{BB962C8B-B14F-4D97-AF65-F5344CB8AC3E}">
        <p14:creationId xmlns:p14="http://schemas.microsoft.com/office/powerpoint/2010/main" val="135722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783771" y="281883"/>
            <a:ext cx="7975218" cy="4544499"/>
          </a:xfrm>
        </p:spPr>
        <p:txBody>
          <a:bodyPr/>
          <a:lstStyle/>
          <a:p>
            <a:r>
              <a:rPr lang="en-US" sz="1600" b="1">
                <a:latin typeface="Times New Roman" panose="02020603050405020304" pitchFamily="18" charset="0"/>
                <a:cs typeface="Times New Roman" panose="02020603050405020304" pitchFamily="18" charset="0"/>
              </a:rPr>
              <a:t>II.Tạo ổ cắm máy khách an toàn</a:t>
            </a:r>
          </a:p>
          <a:p>
            <a:pPr lvl="0"/>
            <a:r>
              <a:rPr lang="en-US" sz="1600">
                <a:latin typeface="Times New Roman" panose="02020603050405020304" pitchFamily="18" charset="0"/>
                <a:cs typeface="Times New Roman" panose="02020603050405020304" pitchFamily="18" charset="0"/>
              </a:rPr>
              <a:t>Xây dựng một đối tượng java.net.Socket với một phương thức khởi tạo, bạn nhận được một từ </a:t>
            </a:r>
            <a:r>
              <a:rPr lang="en-US" sz="1600" i="1">
                <a:latin typeface="Times New Roman" panose="02020603050405020304" pitchFamily="18" charset="0"/>
                <a:cs typeface="Times New Roman" panose="02020603050405020304" pitchFamily="18" charset="0"/>
              </a:rPr>
              <a:t>javax.net.ssl.SSLSocketFactory</a:t>
            </a:r>
            <a:r>
              <a:rPr lang="en-US" sz="1600">
                <a:latin typeface="Times New Roman" panose="02020603050405020304" pitchFamily="18" charset="0"/>
                <a:cs typeface="Times New Roman" panose="02020603050405020304" pitchFamily="18" charset="0"/>
              </a:rPr>
              <a:t> bằng cách sử dụng phương thức createSocket () của nó.</a:t>
            </a:r>
          </a:p>
          <a:p>
            <a:r>
              <a:rPr lang="en-US" sz="1600">
                <a:latin typeface="Times New Roman" panose="02020603050405020304" pitchFamily="18" charset="0"/>
                <a:cs typeface="Times New Roman" panose="02020603050405020304" pitchFamily="18" charset="0"/>
              </a:rPr>
              <a:t> </a:t>
            </a:r>
            <a:r>
              <a:rPr lang="en-US" sz="1600" i="1">
                <a:latin typeface="Times New Roman" panose="02020603050405020304" pitchFamily="18" charset="0"/>
                <a:cs typeface="Times New Roman" panose="02020603050405020304" pitchFamily="18" charset="0"/>
              </a:rPr>
              <a:t>SSLSocketFactory</a:t>
            </a:r>
            <a:r>
              <a:rPr lang="en-US" sz="1600">
                <a:latin typeface="Times New Roman" panose="02020603050405020304" pitchFamily="18" charset="0"/>
                <a:cs typeface="Times New Roman" panose="02020603050405020304" pitchFamily="18" charset="0"/>
              </a:rPr>
              <a:t> là một lớp trừu tượng tuân theo mẫu thiết kế nhà máy trừu tượng:</a:t>
            </a:r>
          </a:p>
          <a:p>
            <a:r>
              <a:rPr lang="en-US" sz="1600" i="1">
                <a:latin typeface="Times New Roman" panose="02020603050405020304" pitchFamily="18" charset="0"/>
                <a:cs typeface="Times New Roman" panose="02020603050405020304" pitchFamily="18" charset="0"/>
              </a:rPr>
              <a:t>public abstract class SSLSocketFactory extends SocketFactory</a:t>
            </a:r>
            <a:endParaRPr lang="en-US" sz="1600">
              <a:latin typeface="Times New Roman" panose="02020603050405020304" pitchFamily="18" charset="0"/>
              <a:cs typeface="Times New Roman" panose="02020603050405020304" pitchFamily="18" charset="0"/>
            </a:endParaRPr>
          </a:p>
          <a:p>
            <a:r>
              <a:rPr lang="en-US" sz="1600">
                <a:latin typeface="Times New Roman" panose="02020603050405020304" pitchFamily="18" charset="0"/>
                <a:cs typeface="Times New Roman" panose="02020603050405020304" pitchFamily="18" charset="0"/>
              </a:rPr>
              <a:t>Vì bản thân lớp </a:t>
            </a:r>
            <a:r>
              <a:rPr lang="en-US" sz="1600" i="1">
                <a:latin typeface="Times New Roman" panose="02020603050405020304" pitchFamily="18" charset="0"/>
                <a:cs typeface="Times New Roman" panose="02020603050405020304" pitchFamily="18" charset="0"/>
              </a:rPr>
              <a:t>SSLFactorySocket</a:t>
            </a:r>
            <a:r>
              <a:rPr lang="en-US" sz="1600">
                <a:latin typeface="Times New Roman" panose="02020603050405020304" pitchFamily="18" charset="0"/>
                <a:cs typeface="Times New Roman" panose="02020603050405020304" pitchFamily="18" charset="0"/>
              </a:rPr>
              <a:t> là trừu tượng, bạn sẽ nhận được một phiên bản của nó bằng cách gọi phương thức </a:t>
            </a:r>
            <a:r>
              <a:rPr lang="en-US" sz="1600" i="1">
                <a:latin typeface="Times New Roman" panose="02020603050405020304" pitchFamily="18" charset="0"/>
                <a:cs typeface="Times New Roman" panose="02020603050405020304" pitchFamily="18" charset="0"/>
              </a:rPr>
              <a:t>SSLSocketFactory.getDefault ()</a:t>
            </a:r>
            <a:r>
              <a:rPr lang="en-US" sz="1600">
                <a:latin typeface="Times New Roman" panose="02020603050405020304" pitchFamily="18" charset="0"/>
                <a:cs typeface="Times New Roman" panose="02020603050405020304" pitchFamily="18" charset="0"/>
              </a:rPr>
              <a:t> tĩnh :</a:t>
            </a:r>
          </a:p>
          <a:p>
            <a:r>
              <a:rPr lang="en-US" sz="1600" i="1">
                <a:latin typeface="Times New Roman" panose="02020603050405020304" pitchFamily="18" charset="0"/>
                <a:cs typeface="Times New Roman" panose="02020603050405020304" pitchFamily="18" charset="0"/>
              </a:rPr>
              <a:t>public static SocketFactory getDefault ()</a:t>
            </a:r>
            <a:r>
              <a:rPr lang="en-US" sz="1600">
                <a:latin typeface="Times New Roman" panose="02020603050405020304" pitchFamily="18" charset="0"/>
                <a:cs typeface="Times New Roman" panose="02020603050405020304" pitchFamily="18" charset="0"/>
              </a:rPr>
              <a:t> </a:t>
            </a:r>
            <a:r>
              <a:rPr lang="en-US" sz="1600" i="1">
                <a:latin typeface="Times New Roman" panose="02020603050405020304" pitchFamily="18" charset="0"/>
                <a:cs typeface="Times New Roman" panose="02020603050405020304" pitchFamily="18" charset="0"/>
              </a:rPr>
              <a:t>throws InstantiationException</a:t>
            </a:r>
            <a:endParaRPr lang="en-US" sz="1600">
              <a:latin typeface="Times New Roman" panose="02020603050405020304" pitchFamily="18" charset="0"/>
              <a:cs typeface="Times New Roman" panose="02020603050405020304" pitchFamily="18" charset="0"/>
            </a:endParaRPr>
          </a:p>
          <a:p>
            <a:r>
              <a:rPr lang="en-US" sz="1600">
                <a:latin typeface="Times New Roman" panose="02020603050405020304" pitchFamily="18" charset="0"/>
                <a:cs typeface="Times New Roman" panose="02020603050405020304" pitchFamily="18" charset="0"/>
              </a:rPr>
              <a:t>Điều này trả về một phiên bản của </a:t>
            </a:r>
            <a:r>
              <a:rPr lang="en-US" sz="1600" i="1">
                <a:latin typeface="Times New Roman" panose="02020603050405020304" pitchFamily="18" charset="0"/>
                <a:cs typeface="Times New Roman" panose="02020603050405020304" pitchFamily="18" charset="0"/>
              </a:rPr>
              <a:t>SSLSocketFactory</a:t>
            </a:r>
            <a:r>
              <a:rPr lang="en-US" sz="1600">
                <a:latin typeface="Times New Roman" panose="02020603050405020304" pitchFamily="18" charset="0"/>
                <a:cs typeface="Times New Roman" panose="02020603050405020304" pitchFamily="18" charset="0"/>
              </a:rPr>
              <a:t> hoặc throws một</a:t>
            </a:r>
          </a:p>
          <a:p>
            <a:r>
              <a:rPr lang="en-US" sz="1600" i="1">
                <a:latin typeface="Times New Roman" panose="02020603050405020304" pitchFamily="18" charset="0"/>
                <a:cs typeface="Times New Roman" panose="02020603050405020304" pitchFamily="18" charset="0"/>
              </a:rPr>
              <a:t>InstantiationException</a:t>
            </a:r>
            <a:r>
              <a:rPr lang="en-US" sz="1600">
                <a:latin typeface="Times New Roman" panose="02020603050405020304" pitchFamily="18" charset="0"/>
                <a:cs typeface="Times New Roman" panose="02020603050405020304" pitchFamily="18" charset="0"/>
              </a:rPr>
              <a:t> nếu không tìm thấy lớp con cụ thể nào. </a:t>
            </a:r>
          </a:p>
          <a:p>
            <a:endParaRPr lang="en-US" sz="1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96146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69" name="Google Shape;369;p41"/>
          <p:cNvPicPr preferRelativeResize="0"/>
          <p:nvPr/>
        </p:nvPicPr>
        <p:blipFill>
          <a:blip r:embed="rId3">
            <a:alphaModFix/>
          </a:blip>
          <a:stretch>
            <a:fillRect/>
          </a:stretch>
        </p:blipFill>
        <p:spPr>
          <a:xfrm>
            <a:off x="4948975" y="2223701"/>
            <a:ext cx="2238525" cy="2297999"/>
          </a:xfrm>
          <a:prstGeom prst="rect">
            <a:avLst/>
          </a:prstGeom>
          <a:noFill/>
          <a:ln>
            <a:noFill/>
          </a:ln>
        </p:spPr>
      </p:pic>
      <p:pic>
        <p:nvPicPr>
          <p:cNvPr id="370" name="Google Shape;370;p41"/>
          <p:cNvPicPr preferRelativeResize="0"/>
          <p:nvPr/>
        </p:nvPicPr>
        <p:blipFill>
          <a:blip r:embed="rId3">
            <a:alphaModFix/>
          </a:blip>
          <a:stretch>
            <a:fillRect/>
          </a:stretch>
        </p:blipFill>
        <p:spPr>
          <a:xfrm>
            <a:off x="2097002" y="349558"/>
            <a:ext cx="2478698" cy="2544548"/>
          </a:xfrm>
          <a:prstGeom prst="rect">
            <a:avLst/>
          </a:prstGeom>
          <a:noFill/>
          <a:ln>
            <a:noFill/>
          </a:ln>
        </p:spPr>
      </p:pic>
      <p:pic>
        <p:nvPicPr>
          <p:cNvPr id="371" name="Google Shape;371;p41"/>
          <p:cNvPicPr preferRelativeResize="0"/>
          <p:nvPr/>
        </p:nvPicPr>
        <p:blipFill>
          <a:blip r:embed="rId4">
            <a:alphaModFix/>
          </a:blip>
          <a:stretch>
            <a:fillRect/>
          </a:stretch>
        </p:blipFill>
        <p:spPr>
          <a:xfrm rot="-199558">
            <a:off x="2637848" y="117324"/>
            <a:ext cx="4182847" cy="4763248"/>
          </a:xfrm>
          <a:prstGeom prst="rect">
            <a:avLst/>
          </a:prstGeom>
          <a:noFill/>
          <a:ln>
            <a:noFill/>
          </a:ln>
        </p:spPr>
      </p:pic>
      <p:pic>
        <p:nvPicPr>
          <p:cNvPr id="372" name="Google Shape;372;p41"/>
          <p:cNvPicPr preferRelativeResize="0"/>
          <p:nvPr/>
        </p:nvPicPr>
        <p:blipFill rotWithShape="1">
          <a:blip r:embed="rId5">
            <a:alphaModFix/>
          </a:blip>
          <a:srcRect/>
          <a:stretch/>
        </p:blipFill>
        <p:spPr>
          <a:xfrm rot="-530018">
            <a:off x="5422447" y="1303802"/>
            <a:ext cx="1761830" cy="1808645"/>
          </a:xfrm>
          <a:prstGeom prst="rect">
            <a:avLst/>
          </a:prstGeom>
          <a:noFill/>
          <a:ln>
            <a:noFill/>
          </a:ln>
        </p:spPr>
      </p:pic>
      <p:pic>
        <p:nvPicPr>
          <p:cNvPr id="373" name="Google Shape;373;p41"/>
          <p:cNvPicPr preferRelativeResize="0"/>
          <p:nvPr/>
        </p:nvPicPr>
        <p:blipFill rotWithShape="1">
          <a:blip r:embed="rId6">
            <a:alphaModFix/>
          </a:blip>
          <a:srcRect l="21679" r="39146"/>
          <a:stretch/>
        </p:blipFill>
        <p:spPr>
          <a:xfrm rot="-2937811">
            <a:off x="2627893" y="2147809"/>
            <a:ext cx="986235" cy="2583256"/>
          </a:xfrm>
          <a:prstGeom prst="rect">
            <a:avLst/>
          </a:prstGeom>
          <a:noFill/>
          <a:ln>
            <a:noFill/>
          </a:ln>
        </p:spPr>
      </p:pic>
      <p:pic>
        <p:nvPicPr>
          <p:cNvPr id="374" name="Google Shape;374;p41"/>
          <p:cNvPicPr preferRelativeResize="0"/>
          <p:nvPr/>
        </p:nvPicPr>
        <p:blipFill>
          <a:blip r:embed="rId7">
            <a:alphaModFix/>
          </a:blip>
          <a:stretch>
            <a:fillRect/>
          </a:stretch>
        </p:blipFill>
        <p:spPr>
          <a:xfrm>
            <a:off x="3578810" y="2719972"/>
            <a:ext cx="682203" cy="699976"/>
          </a:xfrm>
          <a:prstGeom prst="rect">
            <a:avLst/>
          </a:prstGeom>
          <a:noFill/>
          <a:ln>
            <a:noFill/>
          </a:ln>
        </p:spPr>
      </p:pic>
      <p:sp>
        <p:nvSpPr>
          <p:cNvPr id="375" name="Google Shape;375;p41"/>
          <p:cNvSpPr txBox="1">
            <a:spLocks noGrp="1"/>
          </p:cNvSpPr>
          <p:nvPr>
            <p:ph type="title"/>
          </p:nvPr>
        </p:nvSpPr>
        <p:spPr>
          <a:xfrm flipH="1">
            <a:off x="804667" y="340176"/>
            <a:ext cx="7849208" cy="1353459"/>
          </a:xfrm>
          <a:prstGeom prst="rect">
            <a:avLst/>
          </a:prstGeom>
        </p:spPr>
        <p:txBody>
          <a:bodyPr spcFirstLastPara="1" wrap="square" lIns="91425" tIns="91425" rIns="91425" bIns="91425" anchor="ctr" anchorCtr="0">
            <a:noAutofit/>
          </a:bodyPr>
          <a:lstStyle/>
          <a:p>
            <a:pPr algn="l"/>
            <a:r>
              <a:rPr lang="en-US" sz="1600" b="0">
                <a:latin typeface="Times New Roman" panose="02020603050405020304" pitchFamily="18" charset="0"/>
                <a:cs typeface="Times New Roman" panose="02020603050405020304" pitchFamily="18" charset="0"/>
              </a:rPr>
              <a:t>Trong Server Vật lý, số Socket tương ứng với Số CPU Vật lý được cắm trên Server. Phổ biến là 1, 2 và 4 Socket trên 1 Server vật lý. </a:t>
            </a:r>
            <a:r>
              <a:rPr lang="en-US" sz="1600"/>
              <a:t/>
            </a:r>
            <a:br>
              <a:rPr lang="en-US" sz="1600"/>
            </a:br>
            <a:endParaRPr sz="1600">
              <a:latin typeface="Times New Roman" panose="02020603050405020304" pitchFamily="18" charset="0"/>
              <a:cs typeface="Times New Roman" panose="02020603050405020304" pitchFamily="18" charset="0"/>
            </a:endParaRPr>
          </a:p>
        </p:txBody>
      </p:sp>
      <p:pic>
        <p:nvPicPr>
          <p:cNvPr id="11" name="Picture 10" descr="socket la gi"/>
          <p:cNvPicPr/>
          <p:nvPr/>
        </p:nvPicPr>
        <p:blipFill rotWithShape="1">
          <a:blip r:embed="rId8">
            <a:extLst>
              <a:ext uri="{28A0092B-C50C-407E-A947-70E740481C1C}">
                <a14:useLocalDpi xmlns:a14="http://schemas.microsoft.com/office/drawing/2010/main" val="0"/>
              </a:ext>
            </a:extLst>
          </a:blip>
          <a:srcRect l="6052" t="19684" b="27417"/>
          <a:stretch/>
        </p:blipFill>
        <p:spPr bwMode="auto">
          <a:xfrm>
            <a:off x="1218118" y="1434416"/>
            <a:ext cx="6660352" cy="2574314"/>
          </a:xfrm>
          <a:prstGeom prst="rect">
            <a:avLst/>
          </a:prstGeom>
          <a:noFill/>
          <a:ln>
            <a:noFill/>
          </a:ln>
          <a:extLst>
            <a:ext uri="{53640926-AAD7-44D8-BBD7-CCE9431645EC}">
              <a14:shadowObscured xmlns:a14="http://schemas.microsoft.com/office/drawing/2010/main"/>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797522" y="309383"/>
            <a:ext cx="7913341" cy="4544500"/>
          </a:xfrm>
        </p:spPr>
        <p:txBody>
          <a:bodyPr/>
          <a:lstStyle/>
          <a:p>
            <a:pPr lvl="0"/>
            <a:r>
              <a:rPr lang="en-US" sz="1600">
                <a:latin typeface="Times New Roman" panose="02020603050405020304" pitchFamily="18" charset="0"/>
                <a:cs typeface="Times New Roman" panose="02020603050405020304" pitchFamily="18" charset="0"/>
              </a:rPr>
              <a:t>Khi bạn có một tham chiếu đến nhà máy, sử dụng một trong năm phương thức </a:t>
            </a:r>
            <a:r>
              <a:rPr lang="en-US" sz="1600" i="1">
                <a:latin typeface="Times New Roman" panose="02020603050405020304" pitchFamily="18" charset="0"/>
                <a:cs typeface="Times New Roman" panose="02020603050405020304" pitchFamily="18" charset="0"/>
              </a:rPr>
              <a:t>createSocket ()</a:t>
            </a:r>
            <a:r>
              <a:rPr lang="en-US" sz="1600">
                <a:latin typeface="Times New Roman" panose="02020603050405020304" pitchFamily="18" charset="0"/>
                <a:cs typeface="Times New Roman" panose="02020603050405020304" pitchFamily="18" charset="0"/>
              </a:rPr>
              <a:t> đã được nạp chồng để xây dựng một SSLSocket :</a:t>
            </a:r>
          </a:p>
          <a:p>
            <a:pPr>
              <a:buFont typeface="Arial" panose="020B0604020202020204" pitchFamily="34" charset="0"/>
              <a:buChar char="•"/>
            </a:pPr>
            <a:r>
              <a:rPr lang="en-US" sz="1600" smtClean="0">
                <a:latin typeface="Times New Roman" panose="02020603050405020304" pitchFamily="18" charset="0"/>
                <a:cs typeface="Times New Roman" panose="02020603050405020304" pitchFamily="18" charset="0"/>
              </a:rPr>
              <a:t>public </a:t>
            </a:r>
            <a:r>
              <a:rPr lang="en-US" sz="1600">
                <a:latin typeface="Times New Roman" panose="02020603050405020304" pitchFamily="18" charset="0"/>
                <a:cs typeface="Times New Roman" panose="02020603050405020304" pitchFamily="18" charset="0"/>
              </a:rPr>
              <a:t>trừu tượng </a:t>
            </a:r>
            <a:r>
              <a:rPr lang="en-US" sz="1600" i="1">
                <a:latin typeface="Times New Roman" panose="02020603050405020304" pitchFamily="18" charset="0"/>
                <a:cs typeface="Times New Roman" panose="02020603050405020304" pitchFamily="18" charset="0"/>
              </a:rPr>
              <a:t>Socket createSocket</a:t>
            </a:r>
            <a:r>
              <a:rPr lang="en-US" sz="1600">
                <a:latin typeface="Times New Roman" panose="02020603050405020304" pitchFamily="18" charset="0"/>
                <a:cs typeface="Times New Roman" panose="02020603050405020304" pitchFamily="18" charset="0"/>
              </a:rPr>
              <a:t> (Máy chủ chuỗi, cổng int) throws IOException, </a:t>
            </a:r>
            <a:r>
              <a:rPr lang="en-US" sz="1600" smtClean="0">
                <a:latin typeface="Times New Roman" panose="02020603050405020304" pitchFamily="18" charset="0"/>
                <a:cs typeface="Times New Roman" panose="02020603050405020304" pitchFamily="18" charset="0"/>
              </a:rPr>
              <a:t>UnknownHostException</a:t>
            </a:r>
          </a:p>
          <a:p>
            <a:pPr>
              <a:buFont typeface="Arial" panose="020B0604020202020204" pitchFamily="34" charset="0"/>
              <a:buChar char="•"/>
            </a:pPr>
            <a:r>
              <a:rPr lang="en-US" sz="1600" smtClean="0">
                <a:latin typeface="Times New Roman" panose="02020603050405020304" pitchFamily="18" charset="0"/>
                <a:cs typeface="Times New Roman" panose="02020603050405020304" pitchFamily="18" charset="0"/>
              </a:rPr>
              <a:t>public </a:t>
            </a:r>
            <a:r>
              <a:rPr lang="en-US" sz="1600">
                <a:latin typeface="Times New Roman" panose="02020603050405020304" pitchFamily="18" charset="0"/>
                <a:cs typeface="Times New Roman" panose="02020603050405020304" pitchFamily="18" charset="0"/>
              </a:rPr>
              <a:t>trừu tượng Socket createSocket (máy chủ InetAddress, cổng </a:t>
            </a:r>
            <a:r>
              <a:rPr lang="en-US" sz="1600" smtClean="0">
                <a:latin typeface="Times New Roman" panose="02020603050405020304" pitchFamily="18" charset="0"/>
                <a:cs typeface="Times New Roman" panose="02020603050405020304" pitchFamily="18" charset="0"/>
              </a:rPr>
              <a:t>int) throws </a:t>
            </a:r>
            <a:r>
              <a:rPr lang="en-US" sz="1600">
                <a:latin typeface="Times New Roman" panose="02020603050405020304" pitchFamily="18" charset="0"/>
                <a:cs typeface="Times New Roman" panose="02020603050405020304" pitchFamily="18" charset="0"/>
              </a:rPr>
              <a:t>IOException</a:t>
            </a:r>
          </a:p>
          <a:p>
            <a:pPr>
              <a:buFont typeface="Arial" panose="020B0604020202020204" pitchFamily="34" charset="0"/>
              <a:buChar char="•"/>
            </a:pPr>
            <a:r>
              <a:rPr lang="en-US" sz="1600" smtClean="0">
                <a:latin typeface="Times New Roman" panose="02020603050405020304" pitchFamily="18" charset="0"/>
                <a:cs typeface="Times New Roman" panose="02020603050405020304" pitchFamily="18" charset="0"/>
              </a:rPr>
              <a:t>public </a:t>
            </a:r>
            <a:r>
              <a:rPr lang="en-US" sz="1600">
                <a:latin typeface="Times New Roman" panose="02020603050405020304" pitchFamily="18" charset="0"/>
                <a:cs typeface="Times New Roman" panose="02020603050405020304" pitchFamily="18" charset="0"/>
              </a:rPr>
              <a:t>trừu tượng Socket createSocket (Máy chủ chuỗi, cổng int, Giao diện InetAddress, int localPort) throws IOException, UnknownHostException</a:t>
            </a:r>
          </a:p>
          <a:p>
            <a:pPr>
              <a:buFont typeface="Arial" panose="020B0604020202020204" pitchFamily="34" charset="0"/>
              <a:buChar char="•"/>
            </a:pPr>
            <a:r>
              <a:rPr lang="en-US" sz="1600" smtClean="0">
                <a:latin typeface="Times New Roman" panose="02020603050405020304" pitchFamily="18" charset="0"/>
                <a:cs typeface="Times New Roman" panose="02020603050405020304" pitchFamily="18" charset="0"/>
              </a:rPr>
              <a:t>public </a:t>
            </a:r>
            <a:r>
              <a:rPr lang="en-US" sz="1600">
                <a:latin typeface="Times New Roman" panose="02020603050405020304" pitchFamily="18" charset="0"/>
                <a:cs typeface="Times New Roman" panose="02020603050405020304" pitchFamily="18" charset="0"/>
              </a:rPr>
              <a:t>abstract Socket createSocket (máy chủ InetAddress, cổng int, Giao diện InetAddress, int localPort) throws IOException, UnknownHostException</a:t>
            </a:r>
          </a:p>
          <a:p>
            <a:pPr>
              <a:buFont typeface="Arial" panose="020B0604020202020204" pitchFamily="34" charset="0"/>
              <a:buChar char="•"/>
            </a:pPr>
            <a:r>
              <a:rPr lang="en-US" sz="1600" smtClean="0">
                <a:latin typeface="Times New Roman" panose="02020603050405020304" pitchFamily="18" charset="0"/>
                <a:cs typeface="Times New Roman" panose="02020603050405020304" pitchFamily="18" charset="0"/>
              </a:rPr>
              <a:t>public </a:t>
            </a:r>
            <a:r>
              <a:rPr lang="en-US" sz="1600">
                <a:latin typeface="Times New Roman" panose="02020603050405020304" pitchFamily="18" charset="0"/>
                <a:cs typeface="Times New Roman" panose="02020603050405020304" pitchFamily="18" charset="0"/>
              </a:rPr>
              <a:t>abstract Socket createSocket (Socket proxy, String host, int Hải cảng</a:t>
            </a:r>
            <a:r>
              <a:rPr lang="en-US" sz="1600" smtClean="0">
                <a:latin typeface="Times New Roman" panose="02020603050405020304" pitchFamily="18" charset="0"/>
                <a:cs typeface="Times New Roman" panose="02020603050405020304" pitchFamily="18" charset="0"/>
              </a:rPr>
              <a:t>,             </a:t>
            </a:r>
            <a:r>
              <a:rPr lang="en-US" sz="1600">
                <a:latin typeface="Times New Roman" panose="02020603050405020304" pitchFamily="18" charset="0"/>
                <a:cs typeface="Times New Roman" panose="02020603050405020304" pitchFamily="18" charset="0"/>
              </a:rPr>
              <a:t>boolean autoClose) throws IOException</a:t>
            </a:r>
          </a:p>
          <a:p>
            <a:endParaRPr lang="en-US"/>
          </a:p>
        </p:txBody>
      </p:sp>
    </p:spTree>
    <p:extLst>
      <p:ext uri="{BB962C8B-B14F-4D97-AF65-F5344CB8AC3E}">
        <p14:creationId xmlns:p14="http://schemas.microsoft.com/office/powerpoint/2010/main" val="272489826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838772" y="295633"/>
            <a:ext cx="7878965" cy="4530749"/>
          </a:xfrm>
        </p:spPr>
        <p:txBody>
          <a:bodyPr/>
          <a:lstStyle/>
          <a:p>
            <a:pPr lvl="0"/>
            <a:r>
              <a:rPr lang="en-US" sz="1600">
                <a:latin typeface="Times New Roman" panose="02020603050405020304" pitchFamily="18" charset="0"/>
                <a:cs typeface="Times New Roman" panose="02020603050405020304" pitchFamily="18" charset="0"/>
              </a:rPr>
              <a:t>Hai phương pháp đầu tiên tạo và trả về một ổ cắm được kết nối với máy chủ được chỉ định và chuyển hoặc throws IOException nếu chúng không thể kết nối. Phương pháp thứ ba và thứ tư kết nối và trả lại một ổ cắm được kết nối với máy chủ và cổng được chỉ định từ giao diện mạng cục bộ và cổng được chỉ định. </a:t>
            </a:r>
          </a:p>
          <a:p>
            <a:r>
              <a:rPr lang="en-US" sz="1600">
                <a:latin typeface="Times New Roman" panose="02020603050405020304" pitchFamily="18" charset="0"/>
                <a:cs typeface="Times New Roman" panose="02020603050405020304" pitchFamily="18" charset="0"/>
              </a:rPr>
              <a:t>Phương thức createSocket () cuối cùng, tuy nhiên, có một chút khác biệt. Nó bắt đầu với một đối tượng Socket hiện có được kết nối đến một máy chủ proxy. </a:t>
            </a:r>
          </a:p>
          <a:p>
            <a:endParaRPr lang="en-US"/>
          </a:p>
        </p:txBody>
      </p:sp>
    </p:spTree>
    <p:extLst>
      <p:ext uri="{BB962C8B-B14F-4D97-AF65-F5344CB8AC3E}">
        <p14:creationId xmlns:p14="http://schemas.microsoft.com/office/powerpoint/2010/main" val="9825994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797522" y="288758"/>
            <a:ext cx="7975218" cy="701270"/>
          </a:xfrm>
        </p:spPr>
        <p:txBody>
          <a:bodyPr/>
          <a:lstStyle/>
          <a:p>
            <a:r>
              <a:rPr lang="en-US" sz="1600" smtClean="0">
                <a:latin typeface="Times New Roman" panose="02020603050405020304" pitchFamily="18" charset="0"/>
                <a:cs typeface="Times New Roman" panose="02020603050405020304" pitchFamily="18" charset="0"/>
              </a:rPr>
              <a:t>Tạo lớp </a:t>
            </a:r>
            <a:r>
              <a:rPr lang="en-US" sz="1600" b="1" smtClean="0">
                <a:latin typeface="Times New Roman" panose="02020603050405020304" pitchFamily="18" charset="0"/>
                <a:cs typeface="Times New Roman" panose="02020603050405020304" pitchFamily="18" charset="0"/>
              </a:rPr>
              <a:t>HTTPSClient:</a:t>
            </a:r>
            <a:endParaRPr lang="en-US" sz="1600">
              <a:latin typeface="Times New Roman" panose="02020603050405020304" pitchFamily="18" charset="0"/>
              <a:cs typeface="Times New Roman" panose="02020603050405020304" pitchFamily="18" charset="0"/>
            </a:endParaRPr>
          </a:p>
          <a:p>
            <a:endParaRPr lang="en-US"/>
          </a:p>
        </p:txBody>
      </p:sp>
      <p:pic>
        <p:nvPicPr>
          <p:cNvPr id="5" name="Picture 4"/>
          <p:cNvPicPr/>
          <p:nvPr/>
        </p:nvPicPr>
        <p:blipFill>
          <a:blip r:embed="rId2"/>
          <a:stretch>
            <a:fillRect/>
          </a:stretch>
        </p:blipFill>
        <p:spPr>
          <a:xfrm>
            <a:off x="1270191" y="782061"/>
            <a:ext cx="7035036" cy="3968693"/>
          </a:xfrm>
          <a:prstGeom prst="rect">
            <a:avLst/>
          </a:prstGeom>
        </p:spPr>
      </p:pic>
    </p:spTree>
    <p:extLst>
      <p:ext uri="{BB962C8B-B14F-4D97-AF65-F5344CB8AC3E}">
        <p14:creationId xmlns:p14="http://schemas.microsoft.com/office/powerpoint/2010/main" val="31609774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831898" y="281883"/>
            <a:ext cx="7885840" cy="2158809"/>
          </a:xfrm>
        </p:spPr>
        <p:txBody>
          <a:bodyPr/>
          <a:lstStyle/>
          <a:p>
            <a:r>
              <a:rPr lang="en-US" sz="1600" b="1">
                <a:latin typeface="Times New Roman" panose="02020603050405020304" pitchFamily="18" charset="0"/>
                <a:cs typeface="Times New Roman" panose="02020603050405020304" pitchFamily="18" charset="0"/>
              </a:rPr>
              <a:t>III.Các phương thức của lớp </a:t>
            </a:r>
            <a:r>
              <a:rPr lang="en-US" sz="1600" b="1" smtClean="0">
                <a:latin typeface="Times New Roman" panose="02020603050405020304" pitchFamily="18" charset="0"/>
                <a:cs typeface="Times New Roman" panose="02020603050405020304" pitchFamily="18" charset="0"/>
              </a:rPr>
              <a:t>SSLSocket</a:t>
            </a:r>
          </a:p>
          <a:p>
            <a:endParaRPr lang="en-US" sz="1600" b="1">
              <a:latin typeface="Times New Roman" panose="02020603050405020304" pitchFamily="18" charset="0"/>
              <a:cs typeface="Times New Roman" panose="02020603050405020304" pitchFamily="18" charset="0"/>
            </a:endParaRPr>
          </a:p>
          <a:p>
            <a:r>
              <a:rPr lang="en-US" sz="1600" b="1">
                <a:latin typeface="Times New Roman" panose="02020603050405020304" pitchFamily="18" charset="0"/>
                <a:cs typeface="Times New Roman" panose="02020603050405020304" pitchFamily="18" charset="0"/>
              </a:rPr>
              <a:t>    1.Chọn bộ mật mã  </a:t>
            </a:r>
            <a:endParaRPr lang="en-US" sz="160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Phương thức getSupportedCipherSuites () cho bạn biết sự kết hợp nào </a:t>
            </a:r>
            <a:r>
              <a:rPr lang="en-US" sz="1600" smtClean="0">
                <a:latin typeface="Times New Roman" panose="02020603050405020304" pitchFamily="18" charset="0"/>
                <a:cs typeface="Times New Roman" panose="02020603050405020304" pitchFamily="18" charset="0"/>
              </a:rPr>
              <a:t>của các </a:t>
            </a:r>
            <a:r>
              <a:rPr lang="en-US" sz="1600">
                <a:latin typeface="Times New Roman" panose="02020603050405020304" pitchFamily="18" charset="0"/>
                <a:cs typeface="Times New Roman" panose="02020603050405020304" pitchFamily="18" charset="0"/>
              </a:rPr>
              <a:t>thuật toán có sẵn trên một socket nhất </a:t>
            </a:r>
            <a:r>
              <a:rPr lang="en-US" sz="1600" smtClean="0">
                <a:latin typeface="Times New Roman" panose="02020603050405020304" pitchFamily="18" charset="0"/>
                <a:cs typeface="Times New Roman" panose="02020603050405020304" pitchFamily="18" charset="0"/>
              </a:rPr>
              <a:t>định:  public </a:t>
            </a:r>
            <a:r>
              <a:rPr lang="en-US" sz="1600">
                <a:latin typeface="Times New Roman" panose="02020603050405020304" pitchFamily="18" charset="0"/>
                <a:cs typeface="Times New Roman" panose="02020603050405020304" pitchFamily="18" charset="0"/>
              </a:rPr>
              <a:t>abstract String [] getSupportedCipherSuites ()</a:t>
            </a:r>
          </a:p>
          <a:p>
            <a:pPr>
              <a:buFont typeface="Arial" panose="020B0604020202020204" pitchFamily="34" charset="0"/>
              <a:buChar char="•"/>
            </a:pPr>
            <a:r>
              <a:rPr lang="en-US" sz="1600" smtClean="0">
                <a:latin typeface="Times New Roman" panose="02020603050405020304" pitchFamily="18" charset="0"/>
                <a:cs typeface="Times New Roman" panose="02020603050405020304" pitchFamily="18" charset="0"/>
              </a:rPr>
              <a:t>Phương </a:t>
            </a:r>
            <a:r>
              <a:rPr lang="en-US" sz="1600">
                <a:latin typeface="Times New Roman" panose="02020603050405020304" pitchFamily="18" charset="0"/>
                <a:cs typeface="Times New Roman" panose="02020603050405020304" pitchFamily="18" charset="0"/>
              </a:rPr>
              <a:t>thức EnabledCipherSuites () cho bạn biết ổ cắm này sẵn sàng sử dụng bộ nào:</a:t>
            </a:r>
          </a:p>
          <a:p>
            <a:r>
              <a:rPr lang="en-US" sz="1600">
                <a:latin typeface="Times New Roman" panose="02020603050405020304" pitchFamily="18" charset="0"/>
                <a:cs typeface="Times New Roman" panose="02020603050405020304" pitchFamily="18" charset="0"/>
              </a:rPr>
              <a:t>public abstract String [] getEnabledCipherSuites ()</a:t>
            </a:r>
          </a:p>
          <a:p>
            <a:endParaRPr lang="en-US"/>
          </a:p>
        </p:txBody>
      </p:sp>
    </p:spTree>
    <p:extLst>
      <p:ext uri="{BB962C8B-B14F-4D97-AF65-F5344CB8AC3E}">
        <p14:creationId xmlns:p14="http://schemas.microsoft.com/office/powerpoint/2010/main" val="244171564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790646" y="281884"/>
            <a:ext cx="7844589" cy="962526"/>
          </a:xfrm>
        </p:spPr>
        <p:txBody>
          <a:bodyPr/>
          <a:lstStyle/>
          <a:p>
            <a:r>
              <a:rPr lang="en-US" sz="1600">
                <a:latin typeface="Times New Roman" panose="02020603050405020304" pitchFamily="18" charset="0"/>
                <a:cs typeface="Times New Roman" panose="02020603050405020304" pitchFamily="18" charset="0"/>
              </a:rPr>
              <a:t>2.Tạo lớp </a:t>
            </a:r>
            <a:r>
              <a:rPr lang="en-US" sz="1600" b="1">
                <a:latin typeface="Times New Roman" panose="02020603050405020304" pitchFamily="18" charset="0"/>
                <a:cs typeface="Times New Roman" panose="02020603050405020304" pitchFamily="18" charset="0"/>
              </a:rPr>
              <a:t>SecureOrderTaker</a:t>
            </a:r>
            <a:endParaRPr lang="en-US" sz="1600">
              <a:latin typeface="Times New Roman" panose="02020603050405020304" pitchFamily="18" charset="0"/>
              <a:cs typeface="Times New Roman" panose="02020603050405020304" pitchFamily="18" charset="0"/>
            </a:endParaRPr>
          </a:p>
          <a:p>
            <a:endParaRPr lang="en-US"/>
          </a:p>
        </p:txBody>
      </p:sp>
      <p:pic>
        <p:nvPicPr>
          <p:cNvPr id="5" name="Picture 4"/>
          <p:cNvPicPr/>
          <p:nvPr/>
        </p:nvPicPr>
        <p:blipFill rotWithShape="1">
          <a:blip r:embed="rId2"/>
          <a:srcRect r="57056"/>
          <a:stretch/>
        </p:blipFill>
        <p:spPr>
          <a:xfrm>
            <a:off x="1428319" y="897682"/>
            <a:ext cx="4188709" cy="3908074"/>
          </a:xfrm>
          <a:prstGeom prst="rect">
            <a:avLst/>
          </a:prstGeom>
        </p:spPr>
      </p:pic>
    </p:spTree>
    <p:extLst>
      <p:ext uri="{BB962C8B-B14F-4D97-AF65-F5344CB8AC3E}">
        <p14:creationId xmlns:p14="http://schemas.microsoft.com/office/powerpoint/2010/main" val="270574218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818147" y="302507"/>
            <a:ext cx="7878966" cy="4434497"/>
          </a:xfrm>
        </p:spPr>
        <p:txBody>
          <a:bodyPr/>
          <a:lstStyle/>
          <a:p>
            <a:pPr lvl="0"/>
            <a:r>
              <a:rPr lang="en-US" sz="1600" b="1" smtClean="0">
                <a:latin typeface="Times New Roman" panose="02020603050405020304" pitchFamily="18" charset="0"/>
                <a:cs typeface="Times New Roman" panose="02020603050405020304" pitchFamily="18" charset="0"/>
              </a:rPr>
              <a:t>IV. Các </a:t>
            </a:r>
            <a:r>
              <a:rPr lang="en-US" sz="1600" b="1">
                <a:latin typeface="Times New Roman" panose="02020603050405020304" pitchFamily="18" charset="0"/>
                <a:cs typeface="Times New Roman" panose="02020603050405020304" pitchFamily="18" charset="0"/>
              </a:rPr>
              <a:t>phương thức của Lớp SSLServerSocket</a:t>
            </a:r>
          </a:p>
          <a:p>
            <a:pPr lvl="0"/>
            <a:r>
              <a:rPr lang="en-US" sz="1600" b="1" smtClean="0">
                <a:latin typeface="Times New Roman" panose="02020603050405020304" pitchFamily="18" charset="0"/>
                <a:cs typeface="Times New Roman" panose="02020603050405020304" pitchFamily="18" charset="0"/>
              </a:rPr>
              <a:t>V. Chọn </a:t>
            </a:r>
            <a:r>
              <a:rPr lang="en-US" sz="1600" b="1">
                <a:latin typeface="Times New Roman" panose="02020603050405020304" pitchFamily="18" charset="0"/>
                <a:cs typeface="Times New Roman" panose="02020603050405020304" pitchFamily="18" charset="0"/>
              </a:rPr>
              <a:t>bộ mật mã </a:t>
            </a:r>
          </a:p>
          <a:p>
            <a:r>
              <a:rPr lang="en-US" sz="1600">
                <a:latin typeface="Times New Roman" panose="02020603050405020304" pitchFamily="18" charset="0"/>
                <a:cs typeface="Times New Roman" panose="02020603050405020304" pitchFamily="18" charset="0"/>
              </a:rPr>
              <a:t>Lớp SSLServerSocket có ba phương thức giống nhau để xác định phương thức nào</a:t>
            </a:r>
          </a:p>
          <a:p>
            <a:r>
              <a:rPr lang="en-US" sz="1600">
                <a:latin typeface="Times New Roman" panose="02020603050405020304" pitchFamily="18" charset="0"/>
                <a:cs typeface="Times New Roman" panose="02020603050405020304" pitchFamily="18" charset="0"/>
              </a:rPr>
              <a:t>bộ mật mã được hỗ trợ và kích hoạt như SSLSocket :</a:t>
            </a:r>
          </a:p>
          <a:p>
            <a:r>
              <a:rPr lang="en-US" sz="1600">
                <a:latin typeface="Times New Roman" panose="02020603050405020304" pitchFamily="18" charset="0"/>
                <a:cs typeface="Times New Roman" panose="02020603050405020304" pitchFamily="18" charset="0"/>
              </a:rPr>
              <a:t> </a:t>
            </a:r>
          </a:p>
          <a:p>
            <a:r>
              <a:rPr lang="en-US" sz="1600">
                <a:latin typeface="Times New Roman" panose="02020603050405020304" pitchFamily="18" charset="0"/>
                <a:cs typeface="Times New Roman" panose="02020603050405020304" pitchFamily="18" charset="0"/>
              </a:rPr>
              <a:t>public abstract String [] getSupportedCipherSuites ()</a:t>
            </a:r>
          </a:p>
          <a:p>
            <a:r>
              <a:rPr lang="en-US" sz="1600">
                <a:latin typeface="Times New Roman" panose="02020603050405020304" pitchFamily="18" charset="0"/>
                <a:cs typeface="Times New Roman" panose="02020603050405020304" pitchFamily="18" charset="0"/>
              </a:rPr>
              <a:t>public abstract String [] getEnabledCipherSuites ()</a:t>
            </a:r>
          </a:p>
          <a:p>
            <a:r>
              <a:rPr lang="en-US" sz="1600">
                <a:latin typeface="Times New Roman" panose="02020603050405020304" pitchFamily="18" charset="0"/>
                <a:cs typeface="Times New Roman" panose="02020603050405020304" pitchFamily="18" charset="0"/>
              </a:rPr>
              <a:t>public abstract void setEnabledCipherSuites (String [] suite)</a:t>
            </a:r>
          </a:p>
        </p:txBody>
      </p:sp>
    </p:spTree>
    <p:extLst>
      <p:ext uri="{BB962C8B-B14F-4D97-AF65-F5344CB8AC3E}">
        <p14:creationId xmlns:p14="http://schemas.microsoft.com/office/powerpoint/2010/main" val="93924751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797522" y="254382"/>
            <a:ext cx="7913341" cy="4551374"/>
          </a:xfrm>
        </p:spPr>
        <p:txBody>
          <a:bodyPr/>
          <a:lstStyle/>
          <a:p>
            <a:pPr lvl="0"/>
            <a:r>
              <a:rPr lang="en-US" sz="1600" b="1" smtClean="0">
                <a:latin typeface="Times New Roman" panose="02020603050405020304" pitchFamily="18" charset="0"/>
                <a:cs typeface="Times New Roman" panose="02020603050405020304" pitchFamily="18" charset="0"/>
              </a:rPr>
              <a:t>VI. Quản </a:t>
            </a:r>
            <a:r>
              <a:rPr lang="en-US" sz="1600" b="1">
                <a:latin typeface="Times New Roman" panose="02020603050405020304" pitchFamily="18" charset="0"/>
                <a:cs typeface="Times New Roman" panose="02020603050405020304" pitchFamily="18" charset="0"/>
              </a:rPr>
              <a:t>lý phiên</a:t>
            </a:r>
          </a:p>
          <a:p>
            <a:r>
              <a:rPr lang="en-US" sz="1600">
                <a:latin typeface="Times New Roman" panose="02020603050405020304" pitchFamily="18" charset="0"/>
                <a:cs typeface="Times New Roman" panose="02020603050405020304" pitchFamily="18" charset="0"/>
              </a:rPr>
              <a:t> Phía máy chủ sử dụng setEnableSessionCreation ()</a:t>
            </a:r>
          </a:p>
          <a:p>
            <a:r>
              <a:rPr lang="en-US" sz="1600">
                <a:latin typeface="Times New Roman" panose="02020603050405020304" pitchFamily="18" charset="0"/>
                <a:cs typeface="Times New Roman" panose="02020603050405020304" pitchFamily="18" charset="0"/>
              </a:rPr>
              <a:t>để chỉ định liệu điều này có được phép hay không và getEnable-</a:t>
            </a:r>
          </a:p>
          <a:p>
            <a:r>
              <a:rPr lang="en-US" sz="1600">
                <a:latin typeface="Times New Roman" panose="02020603050405020304" pitchFamily="18" charset="0"/>
                <a:cs typeface="Times New Roman" panose="02020603050405020304" pitchFamily="18" charset="0"/>
              </a:rPr>
              <a:t>Phương thức SessionCreation () để xác định xem điều này hiện có được phép hay không:</a:t>
            </a:r>
          </a:p>
          <a:p>
            <a:r>
              <a:rPr lang="en-US" sz="1600">
                <a:latin typeface="Times New Roman" panose="02020603050405020304" pitchFamily="18" charset="0"/>
                <a:cs typeface="Times New Roman" panose="02020603050405020304" pitchFamily="18" charset="0"/>
              </a:rPr>
              <a:t>public abstract void setEnableSessionCreation (boolean allowSessions)</a:t>
            </a:r>
          </a:p>
          <a:p>
            <a:r>
              <a:rPr lang="en-US" sz="1600">
                <a:latin typeface="Times New Roman" panose="02020603050405020304" pitchFamily="18" charset="0"/>
                <a:cs typeface="Times New Roman" panose="02020603050405020304" pitchFamily="18" charset="0"/>
              </a:rPr>
              <a:t>public trừu tượng boolean getEnableSessionCreation ()</a:t>
            </a:r>
          </a:p>
          <a:p>
            <a:endParaRPr lang="en-US"/>
          </a:p>
        </p:txBody>
      </p:sp>
    </p:spTree>
    <p:extLst>
      <p:ext uri="{BB962C8B-B14F-4D97-AF65-F5344CB8AC3E}">
        <p14:creationId xmlns:p14="http://schemas.microsoft.com/office/powerpoint/2010/main" val="201938387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825022" y="316259"/>
            <a:ext cx="7899591" cy="4537624"/>
          </a:xfrm>
        </p:spPr>
        <p:txBody>
          <a:bodyPr/>
          <a:lstStyle/>
          <a:p>
            <a:pPr lvl="0"/>
            <a:r>
              <a:rPr lang="en-US" sz="1600" b="1" smtClean="0">
                <a:latin typeface="Times New Roman" panose="02020603050405020304" pitchFamily="18" charset="0"/>
                <a:cs typeface="Times New Roman" panose="02020603050405020304" pitchFamily="18" charset="0"/>
              </a:rPr>
              <a:t>VII. Chế </a:t>
            </a:r>
            <a:r>
              <a:rPr lang="en-US" sz="1600" b="1">
                <a:latin typeface="Times New Roman" panose="02020603050405020304" pitchFamily="18" charset="0"/>
                <a:cs typeface="Times New Roman" panose="02020603050405020304" pitchFamily="18" charset="0"/>
              </a:rPr>
              <a:t>độ khách hàng </a:t>
            </a:r>
          </a:p>
          <a:p>
            <a:pPr>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Lớp SSLServerSocket có hai phương pháp để xác định và chỉ định </a:t>
            </a:r>
            <a:r>
              <a:rPr lang="en-US" sz="1600" smtClean="0">
                <a:latin typeface="Times New Roman" panose="02020603050405020304" pitchFamily="18" charset="0"/>
                <a:cs typeface="Times New Roman" panose="02020603050405020304" pitchFamily="18" charset="0"/>
              </a:rPr>
              <a:t>liệu ổ </a:t>
            </a:r>
            <a:r>
              <a:rPr lang="en-US" sz="1600">
                <a:latin typeface="Times New Roman" panose="02020603050405020304" pitchFamily="18" charset="0"/>
                <a:cs typeface="Times New Roman" panose="02020603050405020304" pitchFamily="18" charset="0"/>
              </a:rPr>
              <a:t>cắm máy khách được yêu cầu để tự xác thực với máy chủ. Bằng cách chuyển đúng thành </a:t>
            </a:r>
            <a:r>
              <a:rPr lang="en-US" sz="1600" smtClean="0">
                <a:latin typeface="Times New Roman" panose="02020603050405020304" pitchFamily="18" charset="0"/>
                <a:cs typeface="Times New Roman" panose="02020603050405020304" pitchFamily="18" charset="0"/>
              </a:rPr>
              <a:t>các</a:t>
            </a:r>
            <a:r>
              <a:rPr lang="en-US" sz="1600">
                <a:latin typeface="Times New Roman" panose="02020603050405020304" pitchFamily="18" charset="0"/>
                <a:cs typeface="Times New Roman" panose="02020603050405020304" pitchFamily="18" charset="0"/>
              </a:rPr>
              <a:t> setNeedClientAuth () phương pháp, bạn xác định rằng các kết nối duy nhất mà khách hàng có thể xác thực chính nó sẽ được chấp nhận. </a:t>
            </a:r>
          </a:p>
          <a:p>
            <a:pPr>
              <a:buFont typeface="Courier New" panose="02070309020205020404" pitchFamily="49" charset="0"/>
              <a:buChar char="o"/>
            </a:pPr>
            <a:r>
              <a:rPr lang="en-US" sz="1600">
                <a:latin typeface="Times New Roman" panose="02020603050405020304" pitchFamily="18" charset="0"/>
                <a:cs typeface="Times New Roman" panose="02020603050405020304" pitchFamily="18" charset="0"/>
              </a:rPr>
              <a:t>public abstract void setNeedClientAuth (cờ boolean)</a:t>
            </a:r>
          </a:p>
          <a:p>
            <a:pPr>
              <a:buFont typeface="Courier New" panose="02070309020205020404" pitchFamily="49" charset="0"/>
              <a:buChar char="o"/>
            </a:pPr>
            <a:r>
              <a:rPr lang="en-US" sz="1600">
                <a:latin typeface="Times New Roman" panose="02020603050405020304" pitchFamily="18" charset="0"/>
                <a:cs typeface="Times New Roman" panose="02020603050405020304" pitchFamily="18" charset="0"/>
              </a:rPr>
              <a:t>public trừu tượng boolean getNeedClientAuth ()</a:t>
            </a:r>
          </a:p>
          <a:p>
            <a:pPr>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Phương thức setUseClientMode () cho phép một chương trình chỉ ra rằng mặc dù </a:t>
            </a:r>
            <a:r>
              <a:rPr lang="en-US" sz="1600" smtClean="0">
                <a:latin typeface="Times New Roman" panose="02020603050405020304" pitchFamily="18" charset="0"/>
                <a:cs typeface="Times New Roman" panose="02020603050405020304" pitchFamily="18" charset="0"/>
              </a:rPr>
              <a:t>nó đã </a:t>
            </a:r>
            <a:r>
              <a:rPr lang="en-US" sz="1600">
                <a:latin typeface="Times New Roman" panose="02020603050405020304" pitchFamily="18" charset="0"/>
                <a:cs typeface="Times New Roman" panose="02020603050405020304" pitchFamily="18" charset="0"/>
              </a:rPr>
              <a:t>tạo SSLServerSocket , nó được và nên được coi như một ứng dụng khách </a:t>
            </a:r>
            <a:r>
              <a:rPr lang="en-US" sz="1600" smtClean="0">
                <a:latin typeface="Times New Roman" panose="02020603050405020304" pitchFamily="18" charset="0"/>
                <a:cs typeface="Times New Roman" panose="02020603050405020304" pitchFamily="18" charset="0"/>
              </a:rPr>
              <a:t>trong giao </a:t>
            </a:r>
            <a:r>
              <a:rPr lang="en-US" sz="1600">
                <a:latin typeface="Times New Roman" panose="02020603050405020304" pitchFamily="18" charset="0"/>
                <a:cs typeface="Times New Roman" panose="02020603050405020304" pitchFamily="18" charset="0"/>
              </a:rPr>
              <a:t>tiếp liên quan đến xác thực và các cuộc đàm phán khác.</a:t>
            </a:r>
          </a:p>
          <a:p>
            <a:endParaRPr lang="en-US"/>
          </a:p>
        </p:txBody>
      </p:sp>
    </p:spTree>
    <p:extLst>
      <p:ext uri="{BB962C8B-B14F-4D97-AF65-F5344CB8AC3E}">
        <p14:creationId xmlns:p14="http://schemas.microsoft.com/office/powerpoint/2010/main" val="63959130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pic>
        <p:nvPicPr>
          <p:cNvPr id="1079" name="Google Shape;1079;p73"/>
          <p:cNvPicPr preferRelativeResize="0"/>
          <p:nvPr/>
        </p:nvPicPr>
        <p:blipFill rotWithShape="1">
          <a:blip r:embed="rId3">
            <a:alphaModFix/>
          </a:blip>
          <a:srcRect t="31968" b="29477"/>
          <a:stretch/>
        </p:blipFill>
        <p:spPr>
          <a:xfrm>
            <a:off x="2206513" y="1836894"/>
            <a:ext cx="4301101" cy="1391176"/>
          </a:xfrm>
          <a:prstGeom prst="rect">
            <a:avLst/>
          </a:prstGeom>
          <a:noFill/>
          <a:ln>
            <a:noFill/>
          </a:ln>
        </p:spPr>
      </p:pic>
      <p:sp>
        <p:nvSpPr>
          <p:cNvPr id="1084" name="Google Shape;1084;p73"/>
          <p:cNvSpPr/>
          <p:nvPr/>
        </p:nvSpPr>
        <p:spPr>
          <a:xfrm>
            <a:off x="3907593" y="3097611"/>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085" name="Google Shape;1085;p73"/>
          <p:cNvGrpSpPr/>
          <p:nvPr/>
        </p:nvGrpSpPr>
        <p:grpSpPr>
          <a:xfrm>
            <a:off x="4357064" y="3097802"/>
            <a:ext cx="346056" cy="345674"/>
            <a:chOff x="3303268" y="3817349"/>
            <a:chExt cx="346056" cy="345674"/>
          </a:xfrm>
        </p:grpSpPr>
        <p:sp>
          <p:nvSpPr>
            <p:cNvPr id="1086" name="Google Shape;1086;p73"/>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7" name="Google Shape;1087;p73"/>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8" name="Google Shape;1088;p73"/>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9" name="Google Shape;1089;p73"/>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90" name="Google Shape;1090;p73"/>
          <p:cNvGrpSpPr/>
          <p:nvPr/>
        </p:nvGrpSpPr>
        <p:grpSpPr>
          <a:xfrm>
            <a:off x="4806154" y="3097802"/>
            <a:ext cx="346056" cy="345674"/>
            <a:chOff x="3752358" y="3817349"/>
            <a:chExt cx="346056" cy="345674"/>
          </a:xfrm>
        </p:grpSpPr>
        <p:sp>
          <p:nvSpPr>
            <p:cNvPr id="1091" name="Google Shape;1091;p73"/>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92" name="Google Shape;1092;p73"/>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93" name="Google Shape;1093;p73"/>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94" name="Google Shape;1094;p73"/>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95" name="Google Shape;1095;p73"/>
          <p:cNvGrpSpPr/>
          <p:nvPr/>
        </p:nvGrpSpPr>
        <p:grpSpPr>
          <a:xfrm>
            <a:off x="5255243" y="3097802"/>
            <a:ext cx="346024" cy="345674"/>
            <a:chOff x="4201447" y="3817349"/>
            <a:chExt cx="346024" cy="345674"/>
          </a:xfrm>
        </p:grpSpPr>
        <p:sp>
          <p:nvSpPr>
            <p:cNvPr id="1096" name="Google Shape;1096;p73"/>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97" name="Google Shape;1097;p73"/>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pic>
        <p:nvPicPr>
          <p:cNvPr id="21" name="Google Shape;1079;p73"/>
          <p:cNvPicPr preferRelativeResize="0"/>
          <p:nvPr/>
        </p:nvPicPr>
        <p:blipFill rotWithShape="1">
          <a:blip r:embed="rId3">
            <a:alphaModFix/>
          </a:blip>
          <a:srcRect t="31968" b="29477"/>
          <a:stretch/>
        </p:blipFill>
        <p:spPr>
          <a:xfrm>
            <a:off x="4253266" y="820853"/>
            <a:ext cx="4301101" cy="1391176"/>
          </a:xfrm>
          <a:prstGeom prst="rect">
            <a:avLst/>
          </a:prstGeom>
          <a:noFill/>
          <a:ln>
            <a:noFill/>
          </a:ln>
        </p:spPr>
      </p:pic>
      <p:pic>
        <p:nvPicPr>
          <p:cNvPr id="22" name="Google Shape;1079;p73"/>
          <p:cNvPicPr preferRelativeResize="0"/>
          <p:nvPr/>
        </p:nvPicPr>
        <p:blipFill rotWithShape="1">
          <a:blip r:embed="rId3">
            <a:alphaModFix/>
          </a:blip>
          <a:srcRect t="31968" b="29477"/>
          <a:stretch/>
        </p:blipFill>
        <p:spPr>
          <a:xfrm>
            <a:off x="954142" y="871884"/>
            <a:ext cx="4301101" cy="1391176"/>
          </a:xfrm>
          <a:prstGeom prst="rect">
            <a:avLst/>
          </a:prstGeom>
          <a:noFill/>
          <a:ln>
            <a:noFill/>
          </a:ln>
        </p:spPr>
      </p:pic>
      <p:sp>
        <p:nvSpPr>
          <p:cNvPr id="24" name="Google Shape;1080;p73"/>
          <p:cNvSpPr txBox="1">
            <a:spLocks noGrp="1"/>
          </p:cNvSpPr>
          <p:nvPr>
            <p:ph type="ctrTitle"/>
          </p:nvPr>
        </p:nvSpPr>
        <p:spPr>
          <a:xfrm>
            <a:off x="1691297" y="1110756"/>
            <a:ext cx="5974538" cy="1931586"/>
          </a:xfrm>
          <a:prstGeom prst="rect">
            <a:avLst/>
          </a:prstGeom>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2400" smtClean="0">
                <a:latin typeface="Lucida Calligraphy" panose="03010101010101010101" pitchFamily="66" charset="0"/>
                <a:cs typeface="Times New Roman" panose="02020603050405020304" pitchFamily="18" charset="0"/>
              </a:rPr>
              <a:t>Chúng em cảm ơn thầy và các bạn đã lắng nghe bài thuyết trình của nhóm em!</a:t>
            </a:r>
            <a:endParaRPr sz="2400">
              <a:latin typeface="Lucida Calligraphy" panose="03010101010101010101" pitchFamily="66"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pic>
        <p:nvPicPr>
          <p:cNvPr id="382" name="Google Shape;382;p42"/>
          <p:cNvPicPr preferRelativeResize="0"/>
          <p:nvPr/>
        </p:nvPicPr>
        <p:blipFill rotWithShape="1">
          <a:blip r:embed="rId3">
            <a:alphaModFix/>
          </a:blip>
          <a:srcRect l="4897" t="37765" b="32159"/>
          <a:stretch/>
        </p:blipFill>
        <p:spPr>
          <a:xfrm>
            <a:off x="1619763" y="1474079"/>
            <a:ext cx="3928798" cy="1063199"/>
          </a:xfrm>
          <a:prstGeom prst="rect">
            <a:avLst/>
          </a:prstGeom>
          <a:noFill/>
          <a:ln>
            <a:noFill/>
          </a:ln>
        </p:spPr>
      </p:pic>
      <p:sp>
        <p:nvSpPr>
          <p:cNvPr id="384" name="Google Shape;384;p42"/>
          <p:cNvSpPr txBox="1">
            <a:spLocks noGrp="1"/>
          </p:cNvSpPr>
          <p:nvPr>
            <p:ph type="subTitle" idx="1"/>
          </p:nvPr>
        </p:nvSpPr>
        <p:spPr>
          <a:xfrm>
            <a:off x="790042" y="969402"/>
            <a:ext cx="7966252" cy="3822054"/>
          </a:xfrm>
          <a:prstGeom prst="rect">
            <a:avLst/>
          </a:prstGeom>
        </p:spPr>
        <p:txBody>
          <a:bodyPr spcFirstLastPara="1" wrap="square" lIns="91425" tIns="91425" rIns="91425" bIns="91425" anchor="t" anchorCtr="0">
            <a:noAutofit/>
          </a:bodyPr>
          <a:lstStyle/>
          <a:p>
            <a:pPr lvl="0" algn="l">
              <a:lnSpc>
                <a:spcPct val="150000"/>
              </a:lnSpc>
            </a:pPr>
            <a:r>
              <a:rPr lang="en-US" b="1" smtClean="0">
                <a:latin typeface="Times New Roman" panose="02020603050405020304" pitchFamily="18" charset="0"/>
                <a:cs typeface="Times New Roman" panose="02020603050405020304" pitchFamily="18" charset="0"/>
              </a:rPr>
              <a:t>1. Lý </a:t>
            </a:r>
            <a:r>
              <a:rPr lang="en-US" b="1">
                <a:latin typeface="Times New Roman" panose="02020603050405020304" pitchFamily="18" charset="0"/>
                <a:cs typeface="Times New Roman" panose="02020603050405020304" pitchFamily="18" charset="0"/>
              </a:rPr>
              <a:t>do lập trình viên cần đến Socket TCP</a:t>
            </a:r>
            <a:endParaRPr lang="en-US">
              <a:latin typeface="Times New Roman" panose="02020603050405020304" pitchFamily="18" charset="0"/>
              <a:cs typeface="Times New Roman" panose="02020603050405020304" pitchFamily="18" charset="0"/>
            </a:endParaRPr>
          </a:p>
          <a:p>
            <a:pPr algn="l">
              <a:lnSpc>
                <a:spcPct val="150000"/>
              </a:lnSpc>
              <a:buFont typeface="Arial" panose="020B0604020202020204" pitchFamily="34" charset="0"/>
              <a:buChar char="•"/>
            </a:pPr>
            <a:r>
              <a:rPr lang="en-US">
                <a:latin typeface="Times New Roman" panose="02020603050405020304" pitchFamily="18" charset="0"/>
                <a:cs typeface="Times New Roman" panose="02020603050405020304" pitchFamily="18" charset="0"/>
              </a:rPr>
              <a:t>Người sử dụng có quyền sử dụng nhiều Socket TCP cùng lúc và liên tục, giúp nâng cao năng suất và đồng thời giúp tiết kiệm thời gian. </a:t>
            </a:r>
          </a:p>
          <a:p>
            <a:pPr algn="l">
              <a:lnSpc>
                <a:spcPct val="150000"/>
              </a:lnSpc>
              <a:buFont typeface="Arial" panose="020B0604020202020204" pitchFamily="34" charset="0"/>
              <a:buChar char="•"/>
            </a:pPr>
            <a:r>
              <a:rPr lang="en-US">
                <a:latin typeface="Times New Roman" panose="02020603050405020304" pitchFamily="18" charset="0"/>
                <a:cs typeface="Times New Roman" panose="02020603050405020304" pitchFamily="18" charset="0"/>
              </a:rPr>
              <a:t>Socket hỗ trợ các hệ điều hành như Windows, Linux, ... Bên cạnh đó, nó còn sử dụng chi các ngôn ngữ lập trình quen thuộc như C, C++, Java, Visual C++, Visual Basic, ... Do đó, dễ dàng tương thích và phù hợp với mọi loại máy. </a:t>
            </a:r>
          </a:p>
          <a:p>
            <a:pPr marL="0" lvl="0" indent="0" algn="l" rtl="0">
              <a:lnSpc>
                <a:spcPct val="150000"/>
              </a:lnSpc>
              <a:spcBef>
                <a:spcPts val="0"/>
              </a:spcBef>
              <a:spcAft>
                <a:spcPts val="0"/>
              </a:spcAft>
              <a:buNone/>
            </a:pPr>
            <a:endParaRPr/>
          </a:p>
        </p:txBody>
      </p:sp>
      <p:sp>
        <p:nvSpPr>
          <p:cNvPr id="386" name="Google Shape;386;p42"/>
          <p:cNvSpPr/>
          <p:nvPr/>
        </p:nvSpPr>
        <p:spPr>
          <a:xfrm rot="-9847973">
            <a:off x="4290221" y="609986"/>
            <a:ext cx="1258334" cy="1009881"/>
          </a:xfrm>
          <a:custGeom>
            <a:avLst/>
            <a:gdLst/>
            <a:ahLst/>
            <a:cxnLst/>
            <a:rect l="l" t="t" r="r" b="b"/>
            <a:pathLst>
              <a:path w="37083" h="31795" extrusionOk="0">
                <a:moveTo>
                  <a:pt x="29636" y="1"/>
                </a:moveTo>
                <a:lnTo>
                  <a:pt x="0" y="22494"/>
                </a:lnTo>
                <a:cubicBezTo>
                  <a:pt x="61" y="22524"/>
                  <a:pt x="122" y="22554"/>
                  <a:pt x="182" y="22554"/>
                </a:cubicBezTo>
                <a:cubicBezTo>
                  <a:pt x="274" y="22585"/>
                  <a:pt x="334" y="22646"/>
                  <a:pt x="365" y="22706"/>
                </a:cubicBezTo>
                <a:lnTo>
                  <a:pt x="730" y="23162"/>
                </a:lnTo>
                <a:cubicBezTo>
                  <a:pt x="753" y="23198"/>
                  <a:pt x="758" y="23206"/>
                  <a:pt x="756" y="23206"/>
                </a:cubicBezTo>
                <a:cubicBezTo>
                  <a:pt x="754" y="23206"/>
                  <a:pt x="747" y="23200"/>
                  <a:pt x="741" y="23200"/>
                </a:cubicBezTo>
                <a:cubicBezTo>
                  <a:pt x="735" y="23200"/>
                  <a:pt x="730" y="23205"/>
                  <a:pt x="730" y="23223"/>
                </a:cubicBezTo>
                <a:cubicBezTo>
                  <a:pt x="730" y="23254"/>
                  <a:pt x="699" y="23254"/>
                  <a:pt x="669" y="23254"/>
                </a:cubicBezTo>
                <a:lnTo>
                  <a:pt x="638" y="23223"/>
                </a:lnTo>
                <a:lnTo>
                  <a:pt x="638" y="23223"/>
                </a:lnTo>
                <a:cubicBezTo>
                  <a:pt x="851" y="23497"/>
                  <a:pt x="1064" y="23801"/>
                  <a:pt x="1338" y="24135"/>
                </a:cubicBezTo>
                <a:lnTo>
                  <a:pt x="1611" y="24469"/>
                </a:lnTo>
                <a:lnTo>
                  <a:pt x="1763" y="24591"/>
                </a:lnTo>
                <a:cubicBezTo>
                  <a:pt x="1824" y="24621"/>
                  <a:pt x="1885" y="24682"/>
                  <a:pt x="1976" y="24743"/>
                </a:cubicBezTo>
                <a:cubicBezTo>
                  <a:pt x="2006" y="24773"/>
                  <a:pt x="2037" y="24804"/>
                  <a:pt x="2067" y="24865"/>
                </a:cubicBezTo>
                <a:lnTo>
                  <a:pt x="2067" y="24895"/>
                </a:lnTo>
                <a:cubicBezTo>
                  <a:pt x="2219" y="25077"/>
                  <a:pt x="2371" y="25229"/>
                  <a:pt x="2493" y="25412"/>
                </a:cubicBezTo>
                <a:cubicBezTo>
                  <a:pt x="2797" y="25746"/>
                  <a:pt x="3100" y="26050"/>
                  <a:pt x="3374" y="26354"/>
                </a:cubicBezTo>
                <a:cubicBezTo>
                  <a:pt x="3526" y="26475"/>
                  <a:pt x="3617" y="26658"/>
                  <a:pt x="3617" y="26871"/>
                </a:cubicBezTo>
                <a:cubicBezTo>
                  <a:pt x="3678" y="26931"/>
                  <a:pt x="3769" y="27023"/>
                  <a:pt x="3860" y="27083"/>
                </a:cubicBezTo>
                <a:cubicBezTo>
                  <a:pt x="3860" y="27083"/>
                  <a:pt x="3860" y="27070"/>
                  <a:pt x="3869" y="27070"/>
                </a:cubicBezTo>
                <a:cubicBezTo>
                  <a:pt x="3874" y="27070"/>
                  <a:pt x="3881" y="27073"/>
                  <a:pt x="3891" y="27083"/>
                </a:cubicBezTo>
                <a:cubicBezTo>
                  <a:pt x="3921" y="27114"/>
                  <a:pt x="3982" y="27144"/>
                  <a:pt x="4012" y="27175"/>
                </a:cubicBezTo>
                <a:cubicBezTo>
                  <a:pt x="4256" y="27448"/>
                  <a:pt x="4499" y="27631"/>
                  <a:pt x="4742" y="27904"/>
                </a:cubicBezTo>
                <a:cubicBezTo>
                  <a:pt x="4803" y="27965"/>
                  <a:pt x="4894" y="28147"/>
                  <a:pt x="4863" y="28178"/>
                </a:cubicBezTo>
                <a:cubicBezTo>
                  <a:pt x="4863" y="28208"/>
                  <a:pt x="4803" y="28269"/>
                  <a:pt x="4772" y="28330"/>
                </a:cubicBezTo>
                <a:lnTo>
                  <a:pt x="4803" y="28360"/>
                </a:lnTo>
                <a:cubicBezTo>
                  <a:pt x="4863" y="28512"/>
                  <a:pt x="4924" y="28664"/>
                  <a:pt x="4955" y="28816"/>
                </a:cubicBezTo>
                <a:lnTo>
                  <a:pt x="5076" y="28968"/>
                </a:lnTo>
                <a:cubicBezTo>
                  <a:pt x="5471" y="29181"/>
                  <a:pt x="5806" y="29545"/>
                  <a:pt x="5958" y="30001"/>
                </a:cubicBezTo>
                <a:cubicBezTo>
                  <a:pt x="6018" y="30093"/>
                  <a:pt x="6079" y="30214"/>
                  <a:pt x="6140" y="30305"/>
                </a:cubicBezTo>
                <a:cubicBezTo>
                  <a:pt x="6262" y="30397"/>
                  <a:pt x="6414" y="30518"/>
                  <a:pt x="6505" y="30670"/>
                </a:cubicBezTo>
                <a:cubicBezTo>
                  <a:pt x="6535" y="30700"/>
                  <a:pt x="6566" y="30761"/>
                  <a:pt x="6566" y="30792"/>
                </a:cubicBezTo>
                <a:lnTo>
                  <a:pt x="6566" y="30852"/>
                </a:lnTo>
                <a:lnTo>
                  <a:pt x="6474" y="30852"/>
                </a:lnTo>
                <a:cubicBezTo>
                  <a:pt x="6444" y="30852"/>
                  <a:pt x="6414" y="30852"/>
                  <a:pt x="6383" y="30883"/>
                </a:cubicBezTo>
                <a:cubicBezTo>
                  <a:pt x="6383" y="30883"/>
                  <a:pt x="6383" y="30913"/>
                  <a:pt x="6383" y="30944"/>
                </a:cubicBezTo>
                <a:cubicBezTo>
                  <a:pt x="6414" y="31004"/>
                  <a:pt x="6414" y="31035"/>
                  <a:pt x="6444" y="31065"/>
                </a:cubicBezTo>
                <a:cubicBezTo>
                  <a:pt x="6505" y="31126"/>
                  <a:pt x="6596" y="31156"/>
                  <a:pt x="6596" y="31308"/>
                </a:cubicBezTo>
                <a:cubicBezTo>
                  <a:pt x="6596" y="31369"/>
                  <a:pt x="6626" y="31430"/>
                  <a:pt x="6657" y="31521"/>
                </a:cubicBezTo>
                <a:cubicBezTo>
                  <a:pt x="6748" y="31582"/>
                  <a:pt x="6778" y="31673"/>
                  <a:pt x="6809" y="31795"/>
                </a:cubicBezTo>
                <a:lnTo>
                  <a:pt x="37083" y="8876"/>
                </a:lnTo>
                <a:cubicBezTo>
                  <a:pt x="36931" y="8603"/>
                  <a:pt x="36809" y="8360"/>
                  <a:pt x="36627" y="8025"/>
                </a:cubicBezTo>
                <a:cubicBezTo>
                  <a:pt x="36566" y="7904"/>
                  <a:pt x="36505" y="7752"/>
                  <a:pt x="36505" y="7600"/>
                </a:cubicBezTo>
                <a:cubicBezTo>
                  <a:pt x="36445" y="7509"/>
                  <a:pt x="36384" y="7448"/>
                  <a:pt x="36323" y="7357"/>
                </a:cubicBezTo>
                <a:lnTo>
                  <a:pt x="36262" y="7357"/>
                </a:lnTo>
                <a:cubicBezTo>
                  <a:pt x="36262" y="7326"/>
                  <a:pt x="36232" y="7265"/>
                  <a:pt x="36232" y="7235"/>
                </a:cubicBezTo>
                <a:cubicBezTo>
                  <a:pt x="36201" y="7144"/>
                  <a:pt x="36141" y="7083"/>
                  <a:pt x="36110" y="6992"/>
                </a:cubicBezTo>
                <a:lnTo>
                  <a:pt x="35958" y="6810"/>
                </a:lnTo>
                <a:cubicBezTo>
                  <a:pt x="35928" y="6718"/>
                  <a:pt x="35867" y="6627"/>
                  <a:pt x="35806" y="6597"/>
                </a:cubicBezTo>
                <a:cubicBezTo>
                  <a:pt x="35776" y="6566"/>
                  <a:pt x="35776" y="6536"/>
                  <a:pt x="35745" y="6536"/>
                </a:cubicBezTo>
                <a:cubicBezTo>
                  <a:pt x="35593" y="6384"/>
                  <a:pt x="35442" y="6232"/>
                  <a:pt x="35290" y="6110"/>
                </a:cubicBezTo>
                <a:cubicBezTo>
                  <a:pt x="35275" y="6130"/>
                  <a:pt x="35259" y="6139"/>
                  <a:pt x="35243" y="6139"/>
                </a:cubicBezTo>
                <a:cubicBezTo>
                  <a:pt x="35159" y="6139"/>
                  <a:pt x="35057" y="5913"/>
                  <a:pt x="34955" y="5837"/>
                </a:cubicBezTo>
                <a:cubicBezTo>
                  <a:pt x="34925" y="5715"/>
                  <a:pt x="34864" y="5624"/>
                  <a:pt x="34773" y="5563"/>
                </a:cubicBezTo>
                <a:cubicBezTo>
                  <a:pt x="34668" y="5484"/>
                  <a:pt x="34585" y="5405"/>
                  <a:pt x="34506" y="5405"/>
                </a:cubicBezTo>
                <a:cubicBezTo>
                  <a:pt x="34493" y="5405"/>
                  <a:pt x="34481" y="5407"/>
                  <a:pt x="34469" y="5411"/>
                </a:cubicBezTo>
                <a:cubicBezTo>
                  <a:pt x="34410" y="5417"/>
                  <a:pt x="34362" y="5422"/>
                  <a:pt x="34322" y="5422"/>
                </a:cubicBezTo>
                <a:cubicBezTo>
                  <a:pt x="34158" y="5422"/>
                  <a:pt x="34129" y="5341"/>
                  <a:pt x="33983" y="4925"/>
                </a:cubicBezTo>
                <a:cubicBezTo>
                  <a:pt x="33983" y="4895"/>
                  <a:pt x="33952" y="4895"/>
                  <a:pt x="33952" y="4864"/>
                </a:cubicBezTo>
                <a:cubicBezTo>
                  <a:pt x="33922" y="4803"/>
                  <a:pt x="33861" y="4743"/>
                  <a:pt x="33861" y="4743"/>
                </a:cubicBezTo>
                <a:cubicBezTo>
                  <a:pt x="33856" y="4748"/>
                  <a:pt x="33847" y="4751"/>
                  <a:pt x="33837" y="4751"/>
                </a:cubicBezTo>
                <a:cubicBezTo>
                  <a:pt x="33788" y="4751"/>
                  <a:pt x="33693" y="4696"/>
                  <a:pt x="33618" y="4621"/>
                </a:cubicBezTo>
                <a:lnTo>
                  <a:pt x="33679" y="4621"/>
                </a:lnTo>
                <a:cubicBezTo>
                  <a:pt x="33703" y="4621"/>
                  <a:pt x="33722" y="4626"/>
                  <a:pt x="33735" y="4626"/>
                </a:cubicBezTo>
                <a:cubicBezTo>
                  <a:pt x="33754" y="4626"/>
                  <a:pt x="33758" y="4615"/>
                  <a:pt x="33739" y="4560"/>
                </a:cubicBezTo>
                <a:cubicBezTo>
                  <a:pt x="33739" y="4469"/>
                  <a:pt x="33679" y="4408"/>
                  <a:pt x="33618" y="4347"/>
                </a:cubicBezTo>
                <a:cubicBezTo>
                  <a:pt x="33496" y="4256"/>
                  <a:pt x="33344" y="4135"/>
                  <a:pt x="33253" y="4013"/>
                </a:cubicBezTo>
                <a:cubicBezTo>
                  <a:pt x="33242" y="4015"/>
                  <a:pt x="33231" y="4016"/>
                  <a:pt x="33220" y="4016"/>
                </a:cubicBezTo>
                <a:cubicBezTo>
                  <a:pt x="33083" y="4016"/>
                  <a:pt x="32968" y="3848"/>
                  <a:pt x="32827" y="3679"/>
                </a:cubicBezTo>
                <a:cubicBezTo>
                  <a:pt x="32767" y="3588"/>
                  <a:pt x="32706" y="3527"/>
                  <a:pt x="32615" y="3496"/>
                </a:cubicBezTo>
                <a:cubicBezTo>
                  <a:pt x="32524" y="3466"/>
                  <a:pt x="32432" y="3405"/>
                  <a:pt x="32402" y="3344"/>
                </a:cubicBezTo>
                <a:cubicBezTo>
                  <a:pt x="32280" y="3192"/>
                  <a:pt x="32159" y="3010"/>
                  <a:pt x="32007" y="2858"/>
                </a:cubicBezTo>
                <a:cubicBezTo>
                  <a:pt x="31998" y="2845"/>
                  <a:pt x="31992" y="2836"/>
                  <a:pt x="31988" y="2831"/>
                </a:cubicBezTo>
                <a:lnTo>
                  <a:pt x="31988" y="2831"/>
                </a:lnTo>
                <a:cubicBezTo>
                  <a:pt x="31990" y="2832"/>
                  <a:pt x="31992" y="2833"/>
                  <a:pt x="31995" y="2833"/>
                </a:cubicBezTo>
                <a:cubicBezTo>
                  <a:pt x="32001" y="2833"/>
                  <a:pt x="32007" y="2826"/>
                  <a:pt x="32007" y="2797"/>
                </a:cubicBezTo>
                <a:cubicBezTo>
                  <a:pt x="32007" y="2776"/>
                  <a:pt x="32037" y="2754"/>
                  <a:pt x="32055" y="2754"/>
                </a:cubicBezTo>
                <a:cubicBezTo>
                  <a:pt x="32062" y="2754"/>
                  <a:pt x="32068" y="2758"/>
                  <a:pt x="32068" y="2767"/>
                </a:cubicBezTo>
                <a:lnTo>
                  <a:pt x="32098" y="2797"/>
                </a:lnTo>
                <a:cubicBezTo>
                  <a:pt x="31885" y="2493"/>
                  <a:pt x="31672" y="2189"/>
                  <a:pt x="31338" y="1825"/>
                </a:cubicBezTo>
                <a:lnTo>
                  <a:pt x="31065" y="1490"/>
                </a:lnTo>
                <a:lnTo>
                  <a:pt x="30913" y="1338"/>
                </a:lnTo>
                <a:cubicBezTo>
                  <a:pt x="30852" y="1308"/>
                  <a:pt x="30761" y="1247"/>
                  <a:pt x="30669" y="1186"/>
                </a:cubicBezTo>
                <a:cubicBezTo>
                  <a:pt x="30639" y="1156"/>
                  <a:pt x="30609" y="1095"/>
                  <a:pt x="30578" y="1065"/>
                </a:cubicBezTo>
                <a:lnTo>
                  <a:pt x="30578" y="1004"/>
                </a:lnTo>
                <a:cubicBezTo>
                  <a:pt x="30396" y="822"/>
                  <a:pt x="30244" y="639"/>
                  <a:pt x="30092" y="457"/>
                </a:cubicBezTo>
                <a:lnTo>
                  <a:pt x="29636" y="1"/>
                </a:lnTo>
                <a:close/>
              </a:path>
            </a:pathLst>
          </a:custGeom>
          <a:solidFill>
            <a:srgbClr val="FFFFFF">
              <a:alpha val="2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2"/>
          <p:cNvSpPr/>
          <p:nvPr/>
        </p:nvSpPr>
        <p:spPr>
          <a:xfrm rot="-8543220">
            <a:off x="5873901" y="3652240"/>
            <a:ext cx="1298125" cy="1134493"/>
          </a:xfrm>
          <a:custGeom>
            <a:avLst/>
            <a:gdLst/>
            <a:ahLst/>
            <a:cxnLst/>
            <a:rect l="l" t="t" r="r" b="b"/>
            <a:pathLst>
              <a:path w="37083" h="31795" extrusionOk="0">
                <a:moveTo>
                  <a:pt x="29636" y="1"/>
                </a:moveTo>
                <a:lnTo>
                  <a:pt x="0" y="22494"/>
                </a:lnTo>
                <a:cubicBezTo>
                  <a:pt x="61" y="22524"/>
                  <a:pt x="122" y="22554"/>
                  <a:pt x="182" y="22554"/>
                </a:cubicBezTo>
                <a:cubicBezTo>
                  <a:pt x="274" y="22585"/>
                  <a:pt x="334" y="22646"/>
                  <a:pt x="365" y="22706"/>
                </a:cubicBezTo>
                <a:lnTo>
                  <a:pt x="730" y="23162"/>
                </a:lnTo>
                <a:cubicBezTo>
                  <a:pt x="753" y="23198"/>
                  <a:pt x="758" y="23206"/>
                  <a:pt x="756" y="23206"/>
                </a:cubicBezTo>
                <a:cubicBezTo>
                  <a:pt x="754" y="23206"/>
                  <a:pt x="747" y="23200"/>
                  <a:pt x="741" y="23200"/>
                </a:cubicBezTo>
                <a:cubicBezTo>
                  <a:pt x="735" y="23200"/>
                  <a:pt x="730" y="23205"/>
                  <a:pt x="730" y="23223"/>
                </a:cubicBezTo>
                <a:cubicBezTo>
                  <a:pt x="730" y="23254"/>
                  <a:pt x="699" y="23254"/>
                  <a:pt x="669" y="23254"/>
                </a:cubicBezTo>
                <a:lnTo>
                  <a:pt x="638" y="23223"/>
                </a:lnTo>
                <a:lnTo>
                  <a:pt x="638" y="23223"/>
                </a:lnTo>
                <a:cubicBezTo>
                  <a:pt x="851" y="23497"/>
                  <a:pt x="1064" y="23801"/>
                  <a:pt x="1338" y="24135"/>
                </a:cubicBezTo>
                <a:lnTo>
                  <a:pt x="1611" y="24469"/>
                </a:lnTo>
                <a:lnTo>
                  <a:pt x="1763" y="24591"/>
                </a:lnTo>
                <a:cubicBezTo>
                  <a:pt x="1824" y="24621"/>
                  <a:pt x="1885" y="24682"/>
                  <a:pt x="1976" y="24743"/>
                </a:cubicBezTo>
                <a:cubicBezTo>
                  <a:pt x="2006" y="24773"/>
                  <a:pt x="2037" y="24804"/>
                  <a:pt x="2067" y="24865"/>
                </a:cubicBezTo>
                <a:lnTo>
                  <a:pt x="2067" y="24895"/>
                </a:lnTo>
                <a:cubicBezTo>
                  <a:pt x="2219" y="25077"/>
                  <a:pt x="2371" y="25229"/>
                  <a:pt x="2493" y="25412"/>
                </a:cubicBezTo>
                <a:cubicBezTo>
                  <a:pt x="2797" y="25746"/>
                  <a:pt x="3100" y="26050"/>
                  <a:pt x="3374" y="26354"/>
                </a:cubicBezTo>
                <a:cubicBezTo>
                  <a:pt x="3526" y="26475"/>
                  <a:pt x="3617" y="26658"/>
                  <a:pt x="3617" y="26871"/>
                </a:cubicBezTo>
                <a:cubicBezTo>
                  <a:pt x="3678" y="26931"/>
                  <a:pt x="3769" y="27023"/>
                  <a:pt x="3860" y="27083"/>
                </a:cubicBezTo>
                <a:cubicBezTo>
                  <a:pt x="3860" y="27083"/>
                  <a:pt x="3860" y="27070"/>
                  <a:pt x="3869" y="27070"/>
                </a:cubicBezTo>
                <a:cubicBezTo>
                  <a:pt x="3874" y="27070"/>
                  <a:pt x="3881" y="27073"/>
                  <a:pt x="3891" y="27083"/>
                </a:cubicBezTo>
                <a:cubicBezTo>
                  <a:pt x="3921" y="27114"/>
                  <a:pt x="3982" y="27144"/>
                  <a:pt x="4012" y="27175"/>
                </a:cubicBezTo>
                <a:cubicBezTo>
                  <a:pt x="4256" y="27448"/>
                  <a:pt x="4499" y="27631"/>
                  <a:pt x="4742" y="27904"/>
                </a:cubicBezTo>
                <a:cubicBezTo>
                  <a:pt x="4803" y="27965"/>
                  <a:pt x="4894" y="28147"/>
                  <a:pt x="4863" y="28178"/>
                </a:cubicBezTo>
                <a:cubicBezTo>
                  <a:pt x="4863" y="28208"/>
                  <a:pt x="4803" y="28269"/>
                  <a:pt x="4772" y="28330"/>
                </a:cubicBezTo>
                <a:lnTo>
                  <a:pt x="4803" y="28360"/>
                </a:lnTo>
                <a:cubicBezTo>
                  <a:pt x="4863" y="28512"/>
                  <a:pt x="4924" y="28664"/>
                  <a:pt x="4955" y="28816"/>
                </a:cubicBezTo>
                <a:lnTo>
                  <a:pt x="5076" y="28968"/>
                </a:lnTo>
                <a:cubicBezTo>
                  <a:pt x="5471" y="29181"/>
                  <a:pt x="5806" y="29545"/>
                  <a:pt x="5958" y="30001"/>
                </a:cubicBezTo>
                <a:cubicBezTo>
                  <a:pt x="6018" y="30093"/>
                  <a:pt x="6079" y="30214"/>
                  <a:pt x="6140" y="30305"/>
                </a:cubicBezTo>
                <a:cubicBezTo>
                  <a:pt x="6262" y="30397"/>
                  <a:pt x="6414" y="30518"/>
                  <a:pt x="6505" y="30670"/>
                </a:cubicBezTo>
                <a:cubicBezTo>
                  <a:pt x="6535" y="30700"/>
                  <a:pt x="6566" y="30761"/>
                  <a:pt x="6566" y="30792"/>
                </a:cubicBezTo>
                <a:lnTo>
                  <a:pt x="6566" y="30852"/>
                </a:lnTo>
                <a:lnTo>
                  <a:pt x="6474" y="30852"/>
                </a:lnTo>
                <a:cubicBezTo>
                  <a:pt x="6444" y="30852"/>
                  <a:pt x="6414" y="30852"/>
                  <a:pt x="6383" y="30883"/>
                </a:cubicBezTo>
                <a:cubicBezTo>
                  <a:pt x="6383" y="30883"/>
                  <a:pt x="6383" y="30913"/>
                  <a:pt x="6383" y="30944"/>
                </a:cubicBezTo>
                <a:cubicBezTo>
                  <a:pt x="6414" y="31004"/>
                  <a:pt x="6414" y="31035"/>
                  <a:pt x="6444" y="31065"/>
                </a:cubicBezTo>
                <a:cubicBezTo>
                  <a:pt x="6505" y="31126"/>
                  <a:pt x="6596" y="31156"/>
                  <a:pt x="6596" y="31308"/>
                </a:cubicBezTo>
                <a:cubicBezTo>
                  <a:pt x="6596" y="31369"/>
                  <a:pt x="6626" y="31430"/>
                  <a:pt x="6657" y="31521"/>
                </a:cubicBezTo>
                <a:cubicBezTo>
                  <a:pt x="6748" y="31582"/>
                  <a:pt x="6778" y="31673"/>
                  <a:pt x="6809" y="31795"/>
                </a:cubicBezTo>
                <a:lnTo>
                  <a:pt x="37083" y="8876"/>
                </a:lnTo>
                <a:cubicBezTo>
                  <a:pt x="36931" y="8603"/>
                  <a:pt x="36809" y="8360"/>
                  <a:pt x="36627" y="8025"/>
                </a:cubicBezTo>
                <a:cubicBezTo>
                  <a:pt x="36566" y="7904"/>
                  <a:pt x="36505" y="7752"/>
                  <a:pt x="36505" y="7600"/>
                </a:cubicBezTo>
                <a:cubicBezTo>
                  <a:pt x="36445" y="7509"/>
                  <a:pt x="36384" y="7448"/>
                  <a:pt x="36323" y="7357"/>
                </a:cubicBezTo>
                <a:lnTo>
                  <a:pt x="36262" y="7357"/>
                </a:lnTo>
                <a:cubicBezTo>
                  <a:pt x="36262" y="7326"/>
                  <a:pt x="36232" y="7265"/>
                  <a:pt x="36232" y="7235"/>
                </a:cubicBezTo>
                <a:cubicBezTo>
                  <a:pt x="36201" y="7144"/>
                  <a:pt x="36141" y="7083"/>
                  <a:pt x="36110" y="6992"/>
                </a:cubicBezTo>
                <a:lnTo>
                  <a:pt x="35958" y="6810"/>
                </a:lnTo>
                <a:cubicBezTo>
                  <a:pt x="35928" y="6718"/>
                  <a:pt x="35867" y="6627"/>
                  <a:pt x="35806" y="6597"/>
                </a:cubicBezTo>
                <a:cubicBezTo>
                  <a:pt x="35776" y="6566"/>
                  <a:pt x="35776" y="6536"/>
                  <a:pt x="35745" y="6536"/>
                </a:cubicBezTo>
                <a:cubicBezTo>
                  <a:pt x="35593" y="6384"/>
                  <a:pt x="35442" y="6232"/>
                  <a:pt x="35290" y="6110"/>
                </a:cubicBezTo>
                <a:cubicBezTo>
                  <a:pt x="35275" y="6130"/>
                  <a:pt x="35259" y="6139"/>
                  <a:pt x="35243" y="6139"/>
                </a:cubicBezTo>
                <a:cubicBezTo>
                  <a:pt x="35159" y="6139"/>
                  <a:pt x="35057" y="5913"/>
                  <a:pt x="34955" y="5837"/>
                </a:cubicBezTo>
                <a:cubicBezTo>
                  <a:pt x="34925" y="5715"/>
                  <a:pt x="34864" y="5624"/>
                  <a:pt x="34773" y="5563"/>
                </a:cubicBezTo>
                <a:cubicBezTo>
                  <a:pt x="34668" y="5484"/>
                  <a:pt x="34585" y="5405"/>
                  <a:pt x="34506" y="5405"/>
                </a:cubicBezTo>
                <a:cubicBezTo>
                  <a:pt x="34493" y="5405"/>
                  <a:pt x="34481" y="5407"/>
                  <a:pt x="34469" y="5411"/>
                </a:cubicBezTo>
                <a:cubicBezTo>
                  <a:pt x="34410" y="5417"/>
                  <a:pt x="34362" y="5422"/>
                  <a:pt x="34322" y="5422"/>
                </a:cubicBezTo>
                <a:cubicBezTo>
                  <a:pt x="34158" y="5422"/>
                  <a:pt x="34129" y="5341"/>
                  <a:pt x="33983" y="4925"/>
                </a:cubicBezTo>
                <a:cubicBezTo>
                  <a:pt x="33983" y="4895"/>
                  <a:pt x="33952" y="4895"/>
                  <a:pt x="33952" y="4864"/>
                </a:cubicBezTo>
                <a:cubicBezTo>
                  <a:pt x="33922" y="4803"/>
                  <a:pt x="33861" y="4743"/>
                  <a:pt x="33861" y="4743"/>
                </a:cubicBezTo>
                <a:cubicBezTo>
                  <a:pt x="33856" y="4748"/>
                  <a:pt x="33847" y="4751"/>
                  <a:pt x="33837" y="4751"/>
                </a:cubicBezTo>
                <a:cubicBezTo>
                  <a:pt x="33788" y="4751"/>
                  <a:pt x="33693" y="4696"/>
                  <a:pt x="33618" y="4621"/>
                </a:cubicBezTo>
                <a:lnTo>
                  <a:pt x="33679" y="4621"/>
                </a:lnTo>
                <a:cubicBezTo>
                  <a:pt x="33703" y="4621"/>
                  <a:pt x="33722" y="4626"/>
                  <a:pt x="33735" y="4626"/>
                </a:cubicBezTo>
                <a:cubicBezTo>
                  <a:pt x="33754" y="4626"/>
                  <a:pt x="33758" y="4615"/>
                  <a:pt x="33739" y="4560"/>
                </a:cubicBezTo>
                <a:cubicBezTo>
                  <a:pt x="33739" y="4469"/>
                  <a:pt x="33679" y="4408"/>
                  <a:pt x="33618" y="4347"/>
                </a:cubicBezTo>
                <a:cubicBezTo>
                  <a:pt x="33496" y="4256"/>
                  <a:pt x="33344" y="4135"/>
                  <a:pt x="33253" y="4013"/>
                </a:cubicBezTo>
                <a:cubicBezTo>
                  <a:pt x="33242" y="4015"/>
                  <a:pt x="33231" y="4016"/>
                  <a:pt x="33220" y="4016"/>
                </a:cubicBezTo>
                <a:cubicBezTo>
                  <a:pt x="33083" y="4016"/>
                  <a:pt x="32968" y="3848"/>
                  <a:pt x="32827" y="3679"/>
                </a:cubicBezTo>
                <a:cubicBezTo>
                  <a:pt x="32767" y="3588"/>
                  <a:pt x="32706" y="3527"/>
                  <a:pt x="32615" y="3496"/>
                </a:cubicBezTo>
                <a:cubicBezTo>
                  <a:pt x="32524" y="3466"/>
                  <a:pt x="32432" y="3405"/>
                  <a:pt x="32402" y="3344"/>
                </a:cubicBezTo>
                <a:cubicBezTo>
                  <a:pt x="32280" y="3192"/>
                  <a:pt x="32159" y="3010"/>
                  <a:pt x="32007" y="2858"/>
                </a:cubicBezTo>
                <a:cubicBezTo>
                  <a:pt x="31998" y="2845"/>
                  <a:pt x="31992" y="2836"/>
                  <a:pt x="31988" y="2831"/>
                </a:cubicBezTo>
                <a:lnTo>
                  <a:pt x="31988" y="2831"/>
                </a:lnTo>
                <a:cubicBezTo>
                  <a:pt x="31990" y="2832"/>
                  <a:pt x="31992" y="2833"/>
                  <a:pt x="31995" y="2833"/>
                </a:cubicBezTo>
                <a:cubicBezTo>
                  <a:pt x="32001" y="2833"/>
                  <a:pt x="32007" y="2826"/>
                  <a:pt x="32007" y="2797"/>
                </a:cubicBezTo>
                <a:cubicBezTo>
                  <a:pt x="32007" y="2776"/>
                  <a:pt x="32037" y="2754"/>
                  <a:pt x="32055" y="2754"/>
                </a:cubicBezTo>
                <a:cubicBezTo>
                  <a:pt x="32062" y="2754"/>
                  <a:pt x="32068" y="2758"/>
                  <a:pt x="32068" y="2767"/>
                </a:cubicBezTo>
                <a:lnTo>
                  <a:pt x="32098" y="2797"/>
                </a:lnTo>
                <a:cubicBezTo>
                  <a:pt x="31885" y="2493"/>
                  <a:pt x="31672" y="2189"/>
                  <a:pt x="31338" y="1825"/>
                </a:cubicBezTo>
                <a:lnTo>
                  <a:pt x="31065" y="1490"/>
                </a:lnTo>
                <a:lnTo>
                  <a:pt x="30913" y="1338"/>
                </a:lnTo>
                <a:cubicBezTo>
                  <a:pt x="30852" y="1308"/>
                  <a:pt x="30761" y="1247"/>
                  <a:pt x="30669" y="1186"/>
                </a:cubicBezTo>
                <a:cubicBezTo>
                  <a:pt x="30639" y="1156"/>
                  <a:pt x="30609" y="1095"/>
                  <a:pt x="30578" y="1065"/>
                </a:cubicBezTo>
                <a:lnTo>
                  <a:pt x="30578" y="1004"/>
                </a:lnTo>
                <a:cubicBezTo>
                  <a:pt x="30396" y="822"/>
                  <a:pt x="30244" y="639"/>
                  <a:pt x="30092" y="457"/>
                </a:cubicBezTo>
                <a:lnTo>
                  <a:pt x="29636" y="1"/>
                </a:lnTo>
                <a:close/>
              </a:path>
            </a:pathLst>
          </a:custGeom>
          <a:solidFill>
            <a:srgbClr val="FFFFFF">
              <a:alpha val="2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8" name="Google Shape;388;p42"/>
          <p:cNvPicPr preferRelativeResize="0"/>
          <p:nvPr/>
        </p:nvPicPr>
        <p:blipFill rotWithShape="1">
          <a:blip r:embed="rId4">
            <a:alphaModFix/>
          </a:blip>
          <a:srcRect l="28371" t="6277" r="30313" b="13747"/>
          <a:stretch/>
        </p:blipFill>
        <p:spPr>
          <a:xfrm rot="2495914">
            <a:off x="4714031" y="399415"/>
            <a:ext cx="720486" cy="1431017"/>
          </a:xfrm>
          <a:prstGeom prst="rect">
            <a:avLst/>
          </a:prstGeom>
          <a:noFill/>
          <a:ln>
            <a:noFill/>
          </a:ln>
        </p:spPr>
      </p:pic>
      <p:sp>
        <p:nvSpPr>
          <p:cNvPr id="389" name="Google Shape;389;p42"/>
          <p:cNvSpPr/>
          <p:nvPr/>
        </p:nvSpPr>
        <p:spPr>
          <a:xfrm rot="-6941346">
            <a:off x="7101248" y="609987"/>
            <a:ext cx="1258377" cy="1009891"/>
          </a:xfrm>
          <a:custGeom>
            <a:avLst/>
            <a:gdLst/>
            <a:ahLst/>
            <a:cxnLst/>
            <a:rect l="l" t="t" r="r" b="b"/>
            <a:pathLst>
              <a:path w="37083" h="31795" extrusionOk="0">
                <a:moveTo>
                  <a:pt x="29636" y="1"/>
                </a:moveTo>
                <a:lnTo>
                  <a:pt x="0" y="22494"/>
                </a:lnTo>
                <a:cubicBezTo>
                  <a:pt x="61" y="22524"/>
                  <a:pt x="122" y="22554"/>
                  <a:pt x="182" y="22554"/>
                </a:cubicBezTo>
                <a:cubicBezTo>
                  <a:pt x="274" y="22585"/>
                  <a:pt x="334" y="22646"/>
                  <a:pt x="365" y="22706"/>
                </a:cubicBezTo>
                <a:lnTo>
                  <a:pt x="730" y="23162"/>
                </a:lnTo>
                <a:cubicBezTo>
                  <a:pt x="753" y="23198"/>
                  <a:pt x="758" y="23206"/>
                  <a:pt x="756" y="23206"/>
                </a:cubicBezTo>
                <a:cubicBezTo>
                  <a:pt x="754" y="23206"/>
                  <a:pt x="747" y="23200"/>
                  <a:pt x="741" y="23200"/>
                </a:cubicBezTo>
                <a:cubicBezTo>
                  <a:pt x="735" y="23200"/>
                  <a:pt x="730" y="23205"/>
                  <a:pt x="730" y="23223"/>
                </a:cubicBezTo>
                <a:cubicBezTo>
                  <a:pt x="730" y="23254"/>
                  <a:pt x="699" y="23254"/>
                  <a:pt x="669" y="23254"/>
                </a:cubicBezTo>
                <a:lnTo>
                  <a:pt x="638" y="23223"/>
                </a:lnTo>
                <a:lnTo>
                  <a:pt x="638" y="23223"/>
                </a:lnTo>
                <a:cubicBezTo>
                  <a:pt x="851" y="23497"/>
                  <a:pt x="1064" y="23801"/>
                  <a:pt x="1338" y="24135"/>
                </a:cubicBezTo>
                <a:lnTo>
                  <a:pt x="1611" y="24469"/>
                </a:lnTo>
                <a:lnTo>
                  <a:pt x="1763" y="24591"/>
                </a:lnTo>
                <a:cubicBezTo>
                  <a:pt x="1824" y="24621"/>
                  <a:pt x="1885" y="24682"/>
                  <a:pt x="1976" y="24743"/>
                </a:cubicBezTo>
                <a:cubicBezTo>
                  <a:pt x="2006" y="24773"/>
                  <a:pt x="2037" y="24804"/>
                  <a:pt x="2067" y="24865"/>
                </a:cubicBezTo>
                <a:lnTo>
                  <a:pt x="2067" y="24895"/>
                </a:lnTo>
                <a:cubicBezTo>
                  <a:pt x="2219" y="25077"/>
                  <a:pt x="2371" y="25229"/>
                  <a:pt x="2493" y="25412"/>
                </a:cubicBezTo>
                <a:cubicBezTo>
                  <a:pt x="2797" y="25746"/>
                  <a:pt x="3100" y="26050"/>
                  <a:pt x="3374" y="26354"/>
                </a:cubicBezTo>
                <a:cubicBezTo>
                  <a:pt x="3526" y="26475"/>
                  <a:pt x="3617" y="26658"/>
                  <a:pt x="3617" y="26871"/>
                </a:cubicBezTo>
                <a:cubicBezTo>
                  <a:pt x="3678" y="26931"/>
                  <a:pt x="3769" y="27023"/>
                  <a:pt x="3860" y="27083"/>
                </a:cubicBezTo>
                <a:cubicBezTo>
                  <a:pt x="3860" y="27083"/>
                  <a:pt x="3860" y="27070"/>
                  <a:pt x="3869" y="27070"/>
                </a:cubicBezTo>
                <a:cubicBezTo>
                  <a:pt x="3874" y="27070"/>
                  <a:pt x="3881" y="27073"/>
                  <a:pt x="3891" y="27083"/>
                </a:cubicBezTo>
                <a:cubicBezTo>
                  <a:pt x="3921" y="27114"/>
                  <a:pt x="3982" y="27144"/>
                  <a:pt x="4012" y="27175"/>
                </a:cubicBezTo>
                <a:cubicBezTo>
                  <a:pt x="4256" y="27448"/>
                  <a:pt x="4499" y="27631"/>
                  <a:pt x="4742" y="27904"/>
                </a:cubicBezTo>
                <a:cubicBezTo>
                  <a:pt x="4803" y="27965"/>
                  <a:pt x="4894" y="28147"/>
                  <a:pt x="4863" y="28178"/>
                </a:cubicBezTo>
                <a:cubicBezTo>
                  <a:pt x="4863" y="28208"/>
                  <a:pt x="4803" y="28269"/>
                  <a:pt x="4772" y="28330"/>
                </a:cubicBezTo>
                <a:lnTo>
                  <a:pt x="4803" y="28360"/>
                </a:lnTo>
                <a:cubicBezTo>
                  <a:pt x="4863" y="28512"/>
                  <a:pt x="4924" y="28664"/>
                  <a:pt x="4955" y="28816"/>
                </a:cubicBezTo>
                <a:lnTo>
                  <a:pt x="5076" y="28968"/>
                </a:lnTo>
                <a:cubicBezTo>
                  <a:pt x="5471" y="29181"/>
                  <a:pt x="5806" y="29545"/>
                  <a:pt x="5958" y="30001"/>
                </a:cubicBezTo>
                <a:cubicBezTo>
                  <a:pt x="6018" y="30093"/>
                  <a:pt x="6079" y="30214"/>
                  <a:pt x="6140" y="30305"/>
                </a:cubicBezTo>
                <a:cubicBezTo>
                  <a:pt x="6262" y="30397"/>
                  <a:pt x="6414" y="30518"/>
                  <a:pt x="6505" y="30670"/>
                </a:cubicBezTo>
                <a:cubicBezTo>
                  <a:pt x="6535" y="30700"/>
                  <a:pt x="6566" y="30761"/>
                  <a:pt x="6566" y="30792"/>
                </a:cubicBezTo>
                <a:lnTo>
                  <a:pt x="6566" y="30852"/>
                </a:lnTo>
                <a:lnTo>
                  <a:pt x="6474" y="30852"/>
                </a:lnTo>
                <a:cubicBezTo>
                  <a:pt x="6444" y="30852"/>
                  <a:pt x="6414" y="30852"/>
                  <a:pt x="6383" y="30883"/>
                </a:cubicBezTo>
                <a:cubicBezTo>
                  <a:pt x="6383" y="30883"/>
                  <a:pt x="6383" y="30913"/>
                  <a:pt x="6383" y="30944"/>
                </a:cubicBezTo>
                <a:cubicBezTo>
                  <a:pt x="6414" y="31004"/>
                  <a:pt x="6414" y="31035"/>
                  <a:pt x="6444" y="31065"/>
                </a:cubicBezTo>
                <a:cubicBezTo>
                  <a:pt x="6505" y="31126"/>
                  <a:pt x="6596" y="31156"/>
                  <a:pt x="6596" y="31308"/>
                </a:cubicBezTo>
                <a:cubicBezTo>
                  <a:pt x="6596" y="31369"/>
                  <a:pt x="6626" y="31430"/>
                  <a:pt x="6657" y="31521"/>
                </a:cubicBezTo>
                <a:cubicBezTo>
                  <a:pt x="6748" y="31582"/>
                  <a:pt x="6778" y="31673"/>
                  <a:pt x="6809" y="31795"/>
                </a:cubicBezTo>
                <a:lnTo>
                  <a:pt x="37083" y="8876"/>
                </a:lnTo>
                <a:cubicBezTo>
                  <a:pt x="36931" y="8603"/>
                  <a:pt x="36809" y="8360"/>
                  <a:pt x="36627" y="8025"/>
                </a:cubicBezTo>
                <a:cubicBezTo>
                  <a:pt x="36566" y="7904"/>
                  <a:pt x="36505" y="7752"/>
                  <a:pt x="36505" y="7600"/>
                </a:cubicBezTo>
                <a:cubicBezTo>
                  <a:pt x="36445" y="7509"/>
                  <a:pt x="36384" y="7448"/>
                  <a:pt x="36323" y="7357"/>
                </a:cubicBezTo>
                <a:lnTo>
                  <a:pt x="36262" y="7357"/>
                </a:lnTo>
                <a:cubicBezTo>
                  <a:pt x="36262" y="7326"/>
                  <a:pt x="36232" y="7265"/>
                  <a:pt x="36232" y="7235"/>
                </a:cubicBezTo>
                <a:cubicBezTo>
                  <a:pt x="36201" y="7144"/>
                  <a:pt x="36141" y="7083"/>
                  <a:pt x="36110" y="6992"/>
                </a:cubicBezTo>
                <a:lnTo>
                  <a:pt x="35958" y="6810"/>
                </a:lnTo>
                <a:cubicBezTo>
                  <a:pt x="35928" y="6718"/>
                  <a:pt x="35867" y="6627"/>
                  <a:pt x="35806" y="6597"/>
                </a:cubicBezTo>
                <a:cubicBezTo>
                  <a:pt x="35776" y="6566"/>
                  <a:pt x="35776" y="6536"/>
                  <a:pt x="35745" y="6536"/>
                </a:cubicBezTo>
                <a:cubicBezTo>
                  <a:pt x="35593" y="6384"/>
                  <a:pt x="35442" y="6232"/>
                  <a:pt x="35290" y="6110"/>
                </a:cubicBezTo>
                <a:cubicBezTo>
                  <a:pt x="35275" y="6130"/>
                  <a:pt x="35259" y="6139"/>
                  <a:pt x="35243" y="6139"/>
                </a:cubicBezTo>
                <a:cubicBezTo>
                  <a:pt x="35159" y="6139"/>
                  <a:pt x="35057" y="5913"/>
                  <a:pt x="34955" y="5837"/>
                </a:cubicBezTo>
                <a:cubicBezTo>
                  <a:pt x="34925" y="5715"/>
                  <a:pt x="34864" y="5624"/>
                  <a:pt x="34773" y="5563"/>
                </a:cubicBezTo>
                <a:cubicBezTo>
                  <a:pt x="34668" y="5484"/>
                  <a:pt x="34585" y="5405"/>
                  <a:pt x="34506" y="5405"/>
                </a:cubicBezTo>
                <a:cubicBezTo>
                  <a:pt x="34493" y="5405"/>
                  <a:pt x="34481" y="5407"/>
                  <a:pt x="34469" y="5411"/>
                </a:cubicBezTo>
                <a:cubicBezTo>
                  <a:pt x="34410" y="5417"/>
                  <a:pt x="34362" y="5422"/>
                  <a:pt x="34322" y="5422"/>
                </a:cubicBezTo>
                <a:cubicBezTo>
                  <a:pt x="34158" y="5422"/>
                  <a:pt x="34129" y="5341"/>
                  <a:pt x="33983" y="4925"/>
                </a:cubicBezTo>
                <a:cubicBezTo>
                  <a:pt x="33983" y="4895"/>
                  <a:pt x="33952" y="4895"/>
                  <a:pt x="33952" y="4864"/>
                </a:cubicBezTo>
                <a:cubicBezTo>
                  <a:pt x="33922" y="4803"/>
                  <a:pt x="33861" y="4743"/>
                  <a:pt x="33861" y="4743"/>
                </a:cubicBezTo>
                <a:cubicBezTo>
                  <a:pt x="33856" y="4748"/>
                  <a:pt x="33847" y="4751"/>
                  <a:pt x="33837" y="4751"/>
                </a:cubicBezTo>
                <a:cubicBezTo>
                  <a:pt x="33788" y="4751"/>
                  <a:pt x="33693" y="4696"/>
                  <a:pt x="33618" y="4621"/>
                </a:cubicBezTo>
                <a:lnTo>
                  <a:pt x="33679" y="4621"/>
                </a:lnTo>
                <a:cubicBezTo>
                  <a:pt x="33703" y="4621"/>
                  <a:pt x="33722" y="4626"/>
                  <a:pt x="33735" y="4626"/>
                </a:cubicBezTo>
                <a:cubicBezTo>
                  <a:pt x="33754" y="4626"/>
                  <a:pt x="33758" y="4615"/>
                  <a:pt x="33739" y="4560"/>
                </a:cubicBezTo>
                <a:cubicBezTo>
                  <a:pt x="33739" y="4469"/>
                  <a:pt x="33679" y="4408"/>
                  <a:pt x="33618" y="4347"/>
                </a:cubicBezTo>
                <a:cubicBezTo>
                  <a:pt x="33496" y="4256"/>
                  <a:pt x="33344" y="4135"/>
                  <a:pt x="33253" y="4013"/>
                </a:cubicBezTo>
                <a:cubicBezTo>
                  <a:pt x="33242" y="4015"/>
                  <a:pt x="33231" y="4016"/>
                  <a:pt x="33220" y="4016"/>
                </a:cubicBezTo>
                <a:cubicBezTo>
                  <a:pt x="33083" y="4016"/>
                  <a:pt x="32968" y="3848"/>
                  <a:pt x="32827" y="3679"/>
                </a:cubicBezTo>
                <a:cubicBezTo>
                  <a:pt x="32767" y="3588"/>
                  <a:pt x="32706" y="3527"/>
                  <a:pt x="32615" y="3496"/>
                </a:cubicBezTo>
                <a:cubicBezTo>
                  <a:pt x="32524" y="3466"/>
                  <a:pt x="32432" y="3405"/>
                  <a:pt x="32402" y="3344"/>
                </a:cubicBezTo>
                <a:cubicBezTo>
                  <a:pt x="32280" y="3192"/>
                  <a:pt x="32159" y="3010"/>
                  <a:pt x="32007" y="2858"/>
                </a:cubicBezTo>
                <a:cubicBezTo>
                  <a:pt x="31998" y="2845"/>
                  <a:pt x="31992" y="2836"/>
                  <a:pt x="31988" y="2831"/>
                </a:cubicBezTo>
                <a:lnTo>
                  <a:pt x="31988" y="2831"/>
                </a:lnTo>
                <a:cubicBezTo>
                  <a:pt x="31990" y="2832"/>
                  <a:pt x="31992" y="2833"/>
                  <a:pt x="31995" y="2833"/>
                </a:cubicBezTo>
                <a:cubicBezTo>
                  <a:pt x="32001" y="2833"/>
                  <a:pt x="32007" y="2826"/>
                  <a:pt x="32007" y="2797"/>
                </a:cubicBezTo>
                <a:cubicBezTo>
                  <a:pt x="32007" y="2776"/>
                  <a:pt x="32037" y="2754"/>
                  <a:pt x="32055" y="2754"/>
                </a:cubicBezTo>
                <a:cubicBezTo>
                  <a:pt x="32062" y="2754"/>
                  <a:pt x="32068" y="2758"/>
                  <a:pt x="32068" y="2767"/>
                </a:cubicBezTo>
                <a:lnTo>
                  <a:pt x="32098" y="2797"/>
                </a:lnTo>
                <a:cubicBezTo>
                  <a:pt x="31885" y="2493"/>
                  <a:pt x="31672" y="2189"/>
                  <a:pt x="31338" y="1825"/>
                </a:cubicBezTo>
                <a:lnTo>
                  <a:pt x="31065" y="1490"/>
                </a:lnTo>
                <a:lnTo>
                  <a:pt x="30913" y="1338"/>
                </a:lnTo>
                <a:cubicBezTo>
                  <a:pt x="30852" y="1308"/>
                  <a:pt x="30761" y="1247"/>
                  <a:pt x="30669" y="1186"/>
                </a:cubicBezTo>
                <a:cubicBezTo>
                  <a:pt x="30639" y="1156"/>
                  <a:pt x="30609" y="1095"/>
                  <a:pt x="30578" y="1065"/>
                </a:cubicBezTo>
                <a:lnTo>
                  <a:pt x="30578" y="1004"/>
                </a:lnTo>
                <a:cubicBezTo>
                  <a:pt x="30396" y="822"/>
                  <a:pt x="30244" y="639"/>
                  <a:pt x="30092" y="457"/>
                </a:cubicBezTo>
                <a:lnTo>
                  <a:pt x="29636" y="1"/>
                </a:lnTo>
                <a:close/>
              </a:path>
            </a:pathLst>
          </a:custGeom>
          <a:solidFill>
            <a:srgbClr val="FFFFFF">
              <a:alpha val="2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pic>
        <p:nvPicPr>
          <p:cNvPr id="401" name="Google Shape;401;p44"/>
          <p:cNvPicPr preferRelativeResize="0"/>
          <p:nvPr/>
        </p:nvPicPr>
        <p:blipFill rotWithShape="1">
          <a:blip r:embed="rId3">
            <a:alphaModFix/>
          </a:blip>
          <a:srcRect t="26341" b="20193"/>
          <a:stretch/>
        </p:blipFill>
        <p:spPr>
          <a:xfrm>
            <a:off x="4621073" y="1853558"/>
            <a:ext cx="1215823" cy="919025"/>
          </a:xfrm>
          <a:prstGeom prst="rect">
            <a:avLst/>
          </a:prstGeom>
          <a:noFill/>
          <a:ln>
            <a:noFill/>
          </a:ln>
        </p:spPr>
      </p:pic>
      <p:pic>
        <p:nvPicPr>
          <p:cNvPr id="402" name="Google Shape;402;p44"/>
          <p:cNvPicPr preferRelativeResize="0"/>
          <p:nvPr/>
        </p:nvPicPr>
        <p:blipFill rotWithShape="1">
          <a:blip r:embed="rId4">
            <a:alphaModFix/>
          </a:blip>
          <a:srcRect l="-1879" t="29564" r="3483" b="35238"/>
          <a:stretch/>
        </p:blipFill>
        <p:spPr>
          <a:xfrm flipH="1">
            <a:off x="2694765" y="1936494"/>
            <a:ext cx="1148598" cy="797348"/>
          </a:xfrm>
          <a:prstGeom prst="rect">
            <a:avLst/>
          </a:prstGeom>
          <a:noFill/>
          <a:ln>
            <a:noFill/>
          </a:ln>
        </p:spPr>
      </p:pic>
      <p:pic>
        <p:nvPicPr>
          <p:cNvPr id="403" name="Google Shape;403;p44"/>
          <p:cNvPicPr preferRelativeResize="0"/>
          <p:nvPr/>
        </p:nvPicPr>
        <p:blipFill rotWithShape="1">
          <a:blip r:embed="rId5">
            <a:alphaModFix/>
          </a:blip>
          <a:srcRect t="16537" b="35204"/>
          <a:stretch/>
        </p:blipFill>
        <p:spPr>
          <a:xfrm>
            <a:off x="783006" y="1756856"/>
            <a:ext cx="1148623" cy="928676"/>
          </a:xfrm>
          <a:prstGeom prst="rect">
            <a:avLst/>
          </a:prstGeom>
          <a:noFill/>
          <a:ln>
            <a:noFill/>
          </a:ln>
        </p:spPr>
      </p:pic>
      <p:sp>
        <p:nvSpPr>
          <p:cNvPr id="405" name="Google Shape;405;p44"/>
          <p:cNvSpPr txBox="1">
            <a:spLocks noGrp="1"/>
          </p:cNvSpPr>
          <p:nvPr>
            <p:ph type="subTitle" idx="5"/>
          </p:nvPr>
        </p:nvSpPr>
        <p:spPr>
          <a:xfrm>
            <a:off x="465321" y="2071546"/>
            <a:ext cx="1739662" cy="1227972"/>
          </a:xfrm>
          <a:prstGeom prst="rect">
            <a:avLst/>
          </a:prstGeom>
        </p:spPr>
        <p:txBody>
          <a:bodyPr spcFirstLastPara="1" wrap="square" lIns="91425" tIns="91425" rIns="91425" bIns="91425" anchor="t" anchorCtr="0">
            <a:noAutofit/>
          </a:bodyPr>
          <a:lstStyle/>
          <a:p>
            <a:pPr marL="0" lvl="0" indent="0"/>
            <a:r>
              <a:rPr lang="en-US" sz="1600" b="1">
                <a:latin typeface="Times New Roman" panose="02020603050405020304" pitchFamily="18" charset="0"/>
                <a:cs typeface="Times New Roman" panose="02020603050405020304" pitchFamily="18" charset="0"/>
              </a:rPr>
              <a:t>Stream Socket </a:t>
            </a:r>
            <a:endParaRPr sz="1600">
              <a:latin typeface="Times New Roman" panose="02020603050405020304" pitchFamily="18" charset="0"/>
              <a:cs typeface="Times New Roman" panose="02020603050405020304" pitchFamily="18" charset="0"/>
            </a:endParaRPr>
          </a:p>
        </p:txBody>
      </p:sp>
      <p:sp>
        <p:nvSpPr>
          <p:cNvPr id="408" name="Google Shape;408;p44"/>
          <p:cNvSpPr txBox="1">
            <a:spLocks noGrp="1"/>
          </p:cNvSpPr>
          <p:nvPr>
            <p:ph type="subTitle" idx="6"/>
          </p:nvPr>
        </p:nvSpPr>
        <p:spPr>
          <a:xfrm>
            <a:off x="2069063" y="2020848"/>
            <a:ext cx="2330700" cy="761387"/>
          </a:xfrm>
          <a:prstGeom prst="rect">
            <a:avLst/>
          </a:prstGeom>
        </p:spPr>
        <p:txBody>
          <a:bodyPr spcFirstLastPara="1" wrap="square" lIns="91425" tIns="91425" rIns="91425" bIns="91425" anchor="t" anchorCtr="0">
            <a:noAutofit/>
          </a:bodyPr>
          <a:lstStyle/>
          <a:p>
            <a:pPr marL="0" lvl="0" indent="0"/>
            <a:r>
              <a:rPr lang="en-US" sz="1600" b="1">
                <a:latin typeface="Times New Roman" panose="02020603050405020304" pitchFamily="18" charset="0"/>
                <a:cs typeface="Times New Roman" panose="02020603050405020304" pitchFamily="18" charset="0"/>
              </a:rPr>
              <a:t>Datagram Socket </a:t>
            </a:r>
            <a:endParaRPr sz="1600">
              <a:latin typeface="Times New Roman" panose="02020603050405020304" pitchFamily="18" charset="0"/>
              <a:cs typeface="Times New Roman" panose="02020603050405020304" pitchFamily="18" charset="0"/>
            </a:endParaRPr>
          </a:p>
        </p:txBody>
      </p:sp>
      <p:sp>
        <p:nvSpPr>
          <p:cNvPr id="410" name="Google Shape;410;p44"/>
          <p:cNvSpPr txBox="1">
            <a:spLocks noGrp="1"/>
          </p:cNvSpPr>
          <p:nvPr>
            <p:ph type="title"/>
          </p:nvPr>
        </p:nvSpPr>
        <p:spPr>
          <a:xfrm>
            <a:off x="879175" y="383250"/>
            <a:ext cx="7550700" cy="569400"/>
          </a:xfrm>
          <a:prstGeom prst="rect">
            <a:avLst/>
          </a:prstGeom>
        </p:spPr>
        <p:txBody>
          <a:bodyPr spcFirstLastPara="1" wrap="square" lIns="91425" tIns="91425" rIns="91425" bIns="91425" anchor="ctr" anchorCtr="0">
            <a:noAutofit/>
          </a:bodyPr>
          <a:lstStyle/>
          <a:p>
            <a:pPr lvl="0"/>
            <a:r>
              <a:rPr lang="en-US" b="1">
                <a:latin typeface="Times New Roman" panose="02020603050405020304" pitchFamily="18" charset="0"/>
                <a:cs typeface="Times New Roman" panose="02020603050405020304" pitchFamily="18" charset="0"/>
              </a:rPr>
              <a:t>II. Phân loại Socket</a:t>
            </a:r>
            <a:endParaRPr/>
          </a:p>
        </p:txBody>
      </p:sp>
      <p:pic>
        <p:nvPicPr>
          <p:cNvPr id="20" name="Google Shape;401;p44"/>
          <p:cNvPicPr preferRelativeResize="0"/>
          <p:nvPr/>
        </p:nvPicPr>
        <p:blipFill rotWithShape="1">
          <a:blip r:embed="rId3">
            <a:alphaModFix/>
          </a:blip>
          <a:srcRect t="26341" b="20193"/>
          <a:stretch/>
        </p:blipFill>
        <p:spPr>
          <a:xfrm>
            <a:off x="6781430" y="1835675"/>
            <a:ext cx="1215823" cy="946560"/>
          </a:xfrm>
          <a:prstGeom prst="rect">
            <a:avLst/>
          </a:prstGeom>
          <a:noFill/>
          <a:ln>
            <a:noFill/>
          </a:ln>
        </p:spPr>
      </p:pic>
      <p:sp>
        <p:nvSpPr>
          <p:cNvPr id="21" name="Google Shape;407;p44"/>
          <p:cNvSpPr txBox="1">
            <a:spLocks noGrp="1"/>
          </p:cNvSpPr>
          <p:nvPr>
            <p:ph type="subTitle" idx="3"/>
          </p:nvPr>
        </p:nvSpPr>
        <p:spPr>
          <a:xfrm>
            <a:off x="6148481" y="1936494"/>
            <a:ext cx="2330700" cy="569400"/>
          </a:xfrm>
          <a:prstGeom prst="rect">
            <a:avLst/>
          </a:prstGeom>
        </p:spPr>
        <p:txBody>
          <a:bodyPr spcFirstLastPara="1" wrap="square" lIns="91425" tIns="91425" rIns="91425" bIns="91425" anchor="t" anchorCtr="0">
            <a:noAutofit/>
          </a:bodyPr>
          <a:lstStyle/>
          <a:p>
            <a:pPr marL="0" lvl="0" indent="0"/>
            <a:r>
              <a:rPr lang="en-US" sz="1600" b="1">
                <a:latin typeface="Times New Roman" panose="02020603050405020304" pitchFamily="18" charset="0"/>
                <a:cs typeface="Times New Roman" panose="02020603050405020304" pitchFamily="18" charset="0"/>
              </a:rPr>
              <a:t>Unix Socket </a:t>
            </a:r>
            <a:endParaRPr sz="1600">
              <a:latin typeface="Times New Roman" panose="02020603050405020304" pitchFamily="18" charset="0"/>
              <a:cs typeface="Times New Roman" panose="02020603050405020304" pitchFamily="18" charset="0"/>
            </a:endParaRPr>
          </a:p>
        </p:txBody>
      </p:sp>
      <p:sp>
        <p:nvSpPr>
          <p:cNvPr id="26" name="Google Shape;408;p44"/>
          <p:cNvSpPr txBox="1">
            <a:spLocks noGrp="1"/>
          </p:cNvSpPr>
          <p:nvPr>
            <p:ph type="subTitle" idx="6"/>
          </p:nvPr>
        </p:nvSpPr>
        <p:spPr>
          <a:xfrm>
            <a:off x="3978463" y="2071546"/>
            <a:ext cx="2330700" cy="761387"/>
          </a:xfrm>
          <a:prstGeom prst="rect">
            <a:avLst/>
          </a:prstGeom>
        </p:spPr>
        <p:txBody>
          <a:bodyPr spcFirstLastPara="1" wrap="square" lIns="91425" tIns="91425" rIns="91425" bIns="91425" anchor="t" anchorCtr="0">
            <a:noAutofit/>
          </a:bodyPr>
          <a:lstStyle/>
          <a:p>
            <a:pPr marL="0" lvl="0" indent="0"/>
            <a:r>
              <a:rPr lang="en-US" sz="1600" b="1" smtClean="0">
                <a:latin typeface="Times New Roman" panose="02020603050405020304" pitchFamily="18" charset="0"/>
                <a:cs typeface="Times New Roman" panose="02020603050405020304" pitchFamily="18" charset="0"/>
              </a:rPr>
              <a:t>Websocket</a:t>
            </a:r>
            <a:endParaRPr sz="16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44189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pic>
        <p:nvPicPr>
          <p:cNvPr id="394" name="Google Shape;394;p43"/>
          <p:cNvPicPr preferRelativeResize="0"/>
          <p:nvPr/>
        </p:nvPicPr>
        <p:blipFill rotWithShape="1">
          <a:blip r:embed="rId3">
            <a:alphaModFix/>
          </a:blip>
          <a:srcRect l="-1879" t="29564" r="3483" b="35238"/>
          <a:stretch/>
        </p:blipFill>
        <p:spPr>
          <a:xfrm flipH="1">
            <a:off x="2025900" y="1295400"/>
            <a:ext cx="5721075" cy="3138324"/>
          </a:xfrm>
          <a:prstGeom prst="rect">
            <a:avLst/>
          </a:prstGeom>
          <a:noFill/>
          <a:ln>
            <a:noFill/>
          </a:ln>
        </p:spPr>
      </p:pic>
      <p:sp>
        <p:nvSpPr>
          <p:cNvPr id="395" name="Google Shape;395;p43"/>
          <p:cNvSpPr txBox="1">
            <a:spLocks noGrp="1"/>
          </p:cNvSpPr>
          <p:nvPr>
            <p:ph type="body" idx="1"/>
          </p:nvPr>
        </p:nvSpPr>
        <p:spPr>
          <a:xfrm>
            <a:off x="604168" y="533625"/>
            <a:ext cx="4834152" cy="4159489"/>
          </a:xfrm>
          <a:prstGeom prst="rect">
            <a:avLst/>
          </a:prstGeom>
        </p:spPr>
        <p:txBody>
          <a:bodyPr spcFirstLastPara="1" wrap="square" lIns="91425" tIns="91425" rIns="91425" bIns="91425" anchor="ctr" anchorCtr="0">
            <a:noAutofit/>
          </a:bodyPr>
          <a:lstStyle/>
          <a:p>
            <a:r>
              <a:rPr lang="en-US" sz="1600" smtClean="0">
                <a:latin typeface="Times New Roman" panose="02020603050405020304" pitchFamily="18" charset="0"/>
                <a:cs typeface="Times New Roman" panose="02020603050405020304" pitchFamily="18" charset="0"/>
              </a:rPr>
              <a:t>Đây </a:t>
            </a:r>
            <a:r>
              <a:rPr lang="en-US" sz="1600">
                <a:latin typeface="Times New Roman" panose="02020603050405020304" pitchFamily="18" charset="0"/>
                <a:cs typeface="Times New Roman" panose="02020603050405020304" pitchFamily="18" charset="0"/>
              </a:rPr>
              <a:t>là một socket hướng kết nối hoạt động qua giao thức TCP. Có nghĩa là nó chỉ hoạt động khi máy chủ và client đã kết nối thành công với nhau</a:t>
            </a:r>
            <a:r>
              <a:rPr lang="en-US" sz="1600" smtClean="0">
                <a:latin typeface="Times New Roman" panose="02020603050405020304" pitchFamily="18" charset="0"/>
                <a:cs typeface="Times New Roman" panose="02020603050405020304" pitchFamily="18" charset="0"/>
              </a:rPr>
              <a:t>.</a:t>
            </a:r>
          </a:p>
          <a:p>
            <a:pPr marL="139700" indent="0">
              <a:buNone/>
            </a:pPr>
            <a:endParaRPr lang="en-US" sz="1600">
              <a:latin typeface="Times New Roman" panose="02020603050405020304" pitchFamily="18" charset="0"/>
              <a:cs typeface="Times New Roman" panose="02020603050405020304" pitchFamily="18" charset="0"/>
            </a:endParaRPr>
          </a:p>
          <a:p>
            <a:r>
              <a:rPr lang="en-US" sz="1600">
                <a:latin typeface="Times New Roman" panose="02020603050405020304" pitchFamily="18" charset="0"/>
                <a:cs typeface="Times New Roman" panose="02020603050405020304" pitchFamily="18" charset="0"/>
              </a:rPr>
              <a:t>Ưu điểm: </a:t>
            </a:r>
          </a:p>
          <a:p>
            <a:pPr>
              <a:buFont typeface="Wingdings" panose="05000000000000000000" pitchFamily="2" charset="2"/>
              <a:buChar char="ü"/>
            </a:pPr>
            <a:r>
              <a:rPr lang="en-US" sz="1600" smtClean="0">
                <a:latin typeface="Times New Roman" panose="02020603050405020304" pitchFamily="18" charset="0"/>
                <a:cs typeface="Times New Roman" panose="02020603050405020304" pitchFamily="18" charset="0"/>
              </a:rPr>
              <a:t>Đảm </a:t>
            </a:r>
            <a:r>
              <a:rPr lang="en-US" sz="1600">
                <a:latin typeface="Times New Roman" panose="02020603050405020304" pitchFamily="18" charset="0"/>
                <a:cs typeface="Times New Roman" panose="02020603050405020304" pitchFamily="18" charset="0"/>
              </a:rPr>
              <a:t>bảo truyền dữ liệu đến đúng đối tượng, theo đúng thứ tự một cách nhanh chóng. </a:t>
            </a:r>
            <a:endParaRPr lang="en-US" sz="160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US" sz="1600" smtClean="0">
                <a:latin typeface="Times New Roman" panose="02020603050405020304" pitchFamily="18" charset="0"/>
                <a:cs typeface="Times New Roman" panose="02020603050405020304" pitchFamily="18" charset="0"/>
              </a:rPr>
              <a:t>Khi </a:t>
            </a:r>
            <a:r>
              <a:rPr lang="en-US" sz="1600">
                <a:latin typeface="Times New Roman" panose="02020603050405020304" pitchFamily="18" charset="0"/>
                <a:cs typeface="Times New Roman" panose="02020603050405020304" pitchFamily="18" charset="0"/>
              </a:rPr>
              <a:t>thông điệp được gửi đi thì hệ thống luôn có xác nhận nhằm thông báo về tình trạng của tiến trình truyền tải cho người dùng. </a:t>
            </a:r>
            <a:endParaRPr lang="en-US" sz="1600" smtClean="0">
              <a:latin typeface="Times New Roman" panose="02020603050405020304" pitchFamily="18" charset="0"/>
              <a:cs typeface="Times New Roman" panose="02020603050405020304" pitchFamily="18" charset="0"/>
            </a:endParaRPr>
          </a:p>
          <a:p>
            <a:pPr marL="139700" indent="0">
              <a:buNone/>
            </a:pPr>
            <a:endParaRPr lang="en-US" sz="1600">
              <a:latin typeface="Times New Roman" panose="02020603050405020304" pitchFamily="18" charset="0"/>
              <a:cs typeface="Times New Roman" panose="02020603050405020304" pitchFamily="18" charset="0"/>
            </a:endParaRPr>
          </a:p>
          <a:p>
            <a:r>
              <a:rPr lang="en-US" sz="1600">
                <a:latin typeface="Times New Roman" panose="02020603050405020304" pitchFamily="18" charset="0"/>
                <a:cs typeface="Times New Roman" panose="02020603050405020304" pitchFamily="18" charset="0"/>
              </a:rPr>
              <a:t>Nhược điểm: </a:t>
            </a:r>
          </a:p>
          <a:p>
            <a:pPr>
              <a:buFont typeface="Wingdings" panose="05000000000000000000" pitchFamily="2" charset="2"/>
              <a:buChar char="ü"/>
            </a:pPr>
            <a:r>
              <a:rPr lang="en-US" sz="1600">
                <a:latin typeface="Times New Roman" panose="02020603050405020304" pitchFamily="18" charset="0"/>
                <a:cs typeface="Times New Roman" panose="02020603050405020304" pitchFamily="18" charset="0"/>
              </a:rPr>
              <a:t>Vì chỉ có một địa chỉ IP giữa máy chủ và máy nhận nên bắt buộc một máy phải chờ máy kia chấp nhận kết nối.  </a:t>
            </a:r>
          </a:p>
          <a:p>
            <a:pPr marL="342900" lvl="0" indent="-342900">
              <a:buClr>
                <a:srgbClr val="273D40"/>
              </a:buClr>
              <a:buSzPts val="600"/>
              <a:buAutoNum type="arabicPeriod"/>
            </a:pPr>
            <a:endParaRPr/>
          </a:p>
        </p:txBody>
      </p:sp>
      <p:sp>
        <p:nvSpPr>
          <p:cNvPr id="396" name="Google Shape;396;p43"/>
          <p:cNvSpPr txBox="1">
            <a:spLocks noGrp="1"/>
          </p:cNvSpPr>
          <p:nvPr>
            <p:ph type="title"/>
          </p:nvPr>
        </p:nvSpPr>
        <p:spPr>
          <a:xfrm>
            <a:off x="762297" y="295779"/>
            <a:ext cx="7550700" cy="569400"/>
          </a:xfrm>
          <a:prstGeom prst="rect">
            <a:avLst/>
          </a:prstGeom>
        </p:spPr>
        <p:txBody>
          <a:bodyPr spcFirstLastPara="1" wrap="square" lIns="91425" tIns="91425" rIns="91425" bIns="91425" anchor="ctr" anchorCtr="0">
            <a:noAutofit/>
          </a:bodyPr>
          <a:lstStyle/>
          <a:p>
            <a:pPr algn="l"/>
            <a:r>
              <a:rPr lang="en-US" sz="1600" b="1">
                <a:latin typeface="Times New Roman" panose="02020603050405020304" pitchFamily="18" charset="0"/>
                <a:cs typeface="Times New Roman" panose="02020603050405020304" pitchFamily="18" charset="0"/>
              </a:rPr>
              <a:t>1. Stream Socket </a:t>
            </a:r>
            <a:br>
              <a:rPr lang="en-US" sz="1600" b="1">
                <a:latin typeface="Times New Roman" panose="02020603050405020304" pitchFamily="18" charset="0"/>
                <a:cs typeface="Times New Roman" panose="02020603050405020304" pitchFamily="18" charset="0"/>
              </a:rPr>
            </a:br>
            <a:endParaRPr lang="en-US" sz="1600" b="1">
              <a:latin typeface="Times New Roman" panose="02020603050405020304" pitchFamily="18" charset="0"/>
              <a:cs typeface="Times New Roman" panose="02020603050405020304" pitchFamily="18" charset="0"/>
            </a:endParaRPr>
          </a:p>
        </p:txBody>
      </p:sp>
      <p:pic>
        <p:nvPicPr>
          <p:cNvPr id="5" name="Picture 4" descr="socket la gi"/>
          <p:cNvPicPr/>
          <p:nvPr/>
        </p:nvPicPr>
        <p:blipFill rotWithShape="1">
          <a:blip r:embed="rId4">
            <a:extLst>
              <a:ext uri="{28A0092B-C50C-407E-A947-70E740481C1C}">
                <a14:useLocalDpi xmlns:a14="http://schemas.microsoft.com/office/drawing/2010/main" val="0"/>
              </a:ext>
            </a:extLst>
          </a:blip>
          <a:srcRect l="20410" r="19282"/>
          <a:stretch/>
        </p:blipFill>
        <p:spPr bwMode="auto">
          <a:xfrm>
            <a:off x="5905741" y="1017753"/>
            <a:ext cx="2756996" cy="3650499"/>
          </a:xfrm>
          <a:prstGeom prst="rect">
            <a:avLst/>
          </a:prstGeom>
          <a:noFill/>
          <a:ln>
            <a:noFill/>
          </a:ln>
          <a:extLst>
            <a:ext uri="{53640926-AAD7-44D8-BBD7-CCE9431645EC}">
              <a14:shadowObscured xmlns:a14="http://schemas.microsoft.com/office/drawing/2010/main"/>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pic>
        <p:nvPicPr>
          <p:cNvPr id="426" name="Google Shape;426;p45"/>
          <p:cNvPicPr preferRelativeResize="0"/>
          <p:nvPr/>
        </p:nvPicPr>
        <p:blipFill rotWithShape="1">
          <a:blip r:embed="rId3">
            <a:alphaModFix/>
          </a:blip>
          <a:srcRect l="4056" t="32684" r="-1569" b="32684"/>
          <a:stretch/>
        </p:blipFill>
        <p:spPr>
          <a:xfrm>
            <a:off x="2228225" y="2918050"/>
            <a:ext cx="5487298" cy="823050"/>
          </a:xfrm>
          <a:prstGeom prst="rect">
            <a:avLst/>
          </a:prstGeom>
          <a:noFill/>
          <a:ln>
            <a:noFill/>
          </a:ln>
        </p:spPr>
      </p:pic>
      <p:sp>
        <p:nvSpPr>
          <p:cNvPr id="427" name="Google Shape;427;p45"/>
          <p:cNvSpPr txBox="1">
            <a:spLocks noGrp="1"/>
          </p:cNvSpPr>
          <p:nvPr>
            <p:ph type="title"/>
          </p:nvPr>
        </p:nvSpPr>
        <p:spPr>
          <a:xfrm>
            <a:off x="769877" y="227246"/>
            <a:ext cx="5370600" cy="556525"/>
          </a:xfrm>
          <a:prstGeom prst="rect">
            <a:avLst/>
          </a:prstGeom>
        </p:spPr>
        <p:txBody>
          <a:bodyPr spcFirstLastPara="1" wrap="square" lIns="91425" tIns="91425" rIns="91425" bIns="91425" anchor="ctr" anchorCtr="0">
            <a:noAutofit/>
          </a:bodyPr>
          <a:lstStyle/>
          <a:p>
            <a:pPr lvl="0" algn="l"/>
            <a:r>
              <a:rPr lang="en-US" sz="1400" b="1" smtClean="0">
                <a:latin typeface="Times New Roman" panose="02020603050405020304" pitchFamily="18" charset="0"/>
                <a:cs typeface="Times New Roman" panose="02020603050405020304" pitchFamily="18" charset="0"/>
              </a:rPr>
              <a:t>2. Datagram </a:t>
            </a:r>
            <a:r>
              <a:rPr lang="en-US" sz="1400" b="1">
                <a:latin typeface="Times New Roman" panose="02020603050405020304" pitchFamily="18" charset="0"/>
                <a:cs typeface="Times New Roman" panose="02020603050405020304" pitchFamily="18" charset="0"/>
              </a:rPr>
              <a:t>Socket </a:t>
            </a:r>
            <a:endParaRPr sz="1400">
              <a:latin typeface="Times New Roman" panose="02020603050405020304" pitchFamily="18" charset="0"/>
              <a:cs typeface="Times New Roman" panose="02020603050405020304" pitchFamily="18" charset="0"/>
            </a:endParaRPr>
          </a:p>
        </p:txBody>
      </p:sp>
      <p:sp>
        <p:nvSpPr>
          <p:cNvPr id="428" name="Google Shape;428;p45"/>
          <p:cNvSpPr txBox="1">
            <a:spLocks noGrp="1"/>
          </p:cNvSpPr>
          <p:nvPr>
            <p:ph type="subTitle" idx="1"/>
          </p:nvPr>
        </p:nvSpPr>
        <p:spPr>
          <a:xfrm>
            <a:off x="769877" y="838773"/>
            <a:ext cx="7940986" cy="2956331"/>
          </a:xfrm>
          <a:prstGeom prst="rect">
            <a:avLst/>
          </a:prstGeom>
        </p:spPr>
        <p:txBody>
          <a:bodyPr spcFirstLastPara="1" wrap="square" lIns="91425" tIns="91425" rIns="91425" bIns="91425" anchor="ctr" anchorCtr="0">
            <a:noAutofit/>
          </a:bodyPr>
          <a:lstStyle/>
          <a:p>
            <a:pPr marL="482600" indent="-342900" algn="l">
              <a:buFont typeface="Arial" panose="020B0604020202020204" pitchFamily="34" charset="0"/>
              <a:buChar char="•"/>
            </a:pPr>
            <a:r>
              <a:rPr lang="en-US">
                <a:latin typeface="Times New Roman" panose="02020603050405020304" pitchFamily="18" charset="0"/>
                <a:cs typeface="Times New Roman" panose="02020603050405020304" pitchFamily="18" charset="0"/>
              </a:rPr>
              <a:t>Datagram Socket là Socket không hướng kết nối và chúng hoạt động qua giao thức UDP (User Datagram Protocol). Vì thế, Socket này có thể hoạt động dù không có bất kỳ sự kết nối nào của 2 máy với nhau. </a:t>
            </a:r>
            <a:endParaRPr lang="en-US" smtClean="0">
              <a:latin typeface="Times New Roman" panose="02020603050405020304" pitchFamily="18" charset="0"/>
              <a:cs typeface="Times New Roman" panose="02020603050405020304" pitchFamily="18" charset="0"/>
            </a:endParaRPr>
          </a:p>
          <a:p>
            <a:pPr marL="139700" indent="0" algn="l"/>
            <a:endParaRPr lang="en-US">
              <a:latin typeface="Times New Roman" panose="02020603050405020304" pitchFamily="18" charset="0"/>
              <a:cs typeface="Times New Roman" panose="02020603050405020304" pitchFamily="18" charset="0"/>
            </a:endParaRPr>
          </a:p>
          <a:p>
            <a:pPr marL="482600" indent="-342900" algn="l">
              <a:buFont typeface="Arial" panose="020B0604020202020204" pitchFamily="34" charset="0"/>
              <a:buChar char="•"/>
            </a:pPr>
            <a:r>
              <a:rPr lang="en-US">
                <a:latin typeface="Times New Roman" panose="02020603050405020304" pitchFamily="18" charset="0"/>
                <a:cs typeface="Times New Roman" panose="02020603050405020304" pitchFamily="18" charset="0"/>
              </a:rPr>
              <a:t>Ưu điểm:</a:t>
            </a:r>
          </a:p>
          <a:p>
            <a:pPr algn="l">
              <a:buFont typeface="Wingdings" panose="05000000000000000000" pitchFamily="2" charset="2"/>
              <a:buChar char="ü"/>
            </a:pPr>
            <a:r>
              <a:rPr lang="en-US" smtClean="0">
                <a:latin typeface="Times New Roman" panose="02020603050405020304" pitchFamily="18" charset="0"/>
                <a:cs typeface="Times New Roman" panose="02020603050405020304" pitchFamily="18" charset="0"/>
              </a:rPr>
              <a:t>Quá </a:t>
            </a:r>
            <a:r>
              <a:rPr lang="en-US">
                <a:latin typeface="Times New Roman" panose="02020603050405020304" pitchFamily="18" charset="0"/>
                <a:cs typeface="Times New Roman" panose="02020603050405020304" pitchFamily="18" charset="0"/>
              </a:rPr>
              <a:t>trình kết nối, truyền dữ liệu vô cùng đơn giản.</a:t>
            </a:r>
          </a:p>
          <a:p>
            <a:pPr algn="l">
              <a:buFont typeface="Wingdings" panose="05000000000000000000" pitchFamily="2" charset="2"/>
              <a:buChar char="ü"/>
            </a:pPr>
            <a:r>
              <a:rPr lang="en-US" smtClean="0">
                <a:latin typeface="Times New Roman" panose="02020603050405020304" pitchFamily="18" charset="0"/>
                <a:cs typeface="Times New Roman" panose="02020603050405020304" pitchFamily="18" charset="0"/>
              </a:rPr>
              <a:t>Việc </a:t>
            </a:r>
            <a:r>
              <a:rPr lang="en-US">
                <a:latin typeface="Times New Roman" panose="02020603050405020304" pitchFamily="18" charset="0"/>
                <a:cs typeface="Times New Roman" panose="02020603050405020304" pitchFamily="18" charset="0"/>
              </a:rPr>
              <a:t>truyền tải thông tin dữ liệu diễn ra nhanh chóng. </a:t>
            </a:r>
            <a:endParaRPr lang="en-US" smtClean="0">
              <a:latin typeface="Times New Roman" panose="02020603050405020304" pitchFamily="18" charset="0"/>
              <a:cs typeface="Times New Roman" panose="02020603050405020304" pitchFamily="18" charset="0"/>
            </a:endParaRPr>
          </a:p>
          <a:p>
            <a:pPr marL="139700" indent="0" algn="l"/>
            <a:endParaRPr lang="en-US">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a:latin typeface="Times New Roman" panose="02020603050405020304" pitchFamily="18" charset="0"/>
                <a:cs typeface="Times New Roman" panose="02020603050405020304" pitchFamily="18" charset="0"/>
              </a:rPr>
              <a:t>Nhược điểm:</a:t>
            </a:r>
          </a:p>
          <a:p>
            <a:pPr algn="l">
              <a:buFont typeface="Wingdings" panose="05000000000000000000" pitchFamily="2" charset="2"/>
              <a:buChar char="ü"/>
            </a:pPr>
            <a:r>
              <a:rPr lang="en-US">
                <a:latin typeface="Times New Roman" panose="02020603050405020304" pitchFamily="18" charset="0"/>
                <a:cs typeface="Times New Roman" panose="02020603050405020304" pitchFamily="18" charset="0"/>
              </a:rPr>
              <a:t>Thông tin truyền tải có thể bị lặp hoặc truyền sai thứ tự, do đó thông tin nhận được có độ tin cậy chưa cao. </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subTitle" idx="1"/>
          </p:nvPr>
        </p:nvSpPr>
        <p:spPr>
          <a:xfrm>
            <a:off x="804862" y="315913"/>
            <a:ext cx="7452239" cy="1561013"/>
          </a:xfrm>
        </p:spPr>
        <p:txBody>
          <a:bodyPr/>
          <a:lstStyle/>
          <a:p>
            <a:pPr marL="139700" indent="0" algn="l"/>
            <a:r>
              <a:rPr lang="en-US" b="1" smtClean="0">
                <a:latin typeface="Times New Roman" panose="02020603050405020304" pitchFamily="18" charset="0"/>
                <a:cs typeface="Times New Roman" panose="02020603050405020304" pitchFamily="18" charset="0"/>
              </a:rPr>
              <a:t>3. </a:t>
            </a:r>
            <a:r>
              <a:rPr lang="en-US" b="1">
                <a:latin typeface="Times New Roman" panose="02020603050405020304" pitchFamily="18" charset="0"/>
                <a:cs typeface="Times New Roman" panose="02020603050405020304" pitchFamily="18" charset="0"/>
              </a:rPr>
              <a:t>Websocket</a:t>
            </a:r>
            <a:endParaRPr lang="en-US" b="1" smtClean="0">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mtClean="0">
                <a:latin typeface="Times New Roman" panose="02020603050405020304" pitchFamily="18" charset="0"/>
                <a:cs typeface="Times New Roman" panose="02020603050405020304" pitchFamily="18" charset="0"/>
              </a:rPr>
              <a:t>Socket </a:t>
            </a:r>
            <a:r>
              <a:rPr lang="en-US">
                <a:latin typeface="Times New Roman" panose="02020603050405020304" pitchFamily="18" charset="0"/>
                <a:cs typeface="Times New Roman" panose="02020603050405020304" pitchFamily="18" charset="0"/>
              </a:rPr>
              <a:t>có chức năng hỗ trợ việc kết nối trong môi trường internet giữa client với máy chủ để chúng được diễn ra nhanh chóng, tăng hiệu quả hơn bằng cách dùng </a:t>
            </a:r>
            <a:r>
              <a:rPr lang="en-US" b="1">
                <a:latin typeface="Times New Roman" panose="02020603050405020304" pitchFamily="18" charset="0"/>
                <a:cs typeface="Times New Roman" panose="02020603050405020304" pitchFamily="18" charset="0"/>
              </a:rPr>
              <a:t>Socket TCP</a:t>
            </a:r>
            <a:r>
              <a:rPr lang="en-US">
                <a:latin typeface="Times New Roman" panose="02020603050405020304" pitchFamily="18" charset="0"/>
                <a:cs typeface="Times New Roman" panose="02020603050405020304" pitchFamily="18" charset="0"/>
              </a:rPr>
              <a:t>. Websocket được dùng cho ứng dụng web và tất cả các ứng dụng cần trao đổi thông tin qua môi trường internet.</a:t>
            </a:r>
          </a:p>
          <a:p>
            <a:endParaRPr lang="en-US"/>
          </a:p>
        </p:txBody>
      </p:sp>
      <p:pic>
        <p:nvPicPr>
          <p:cNvPr id="5" name="Picture 4" descr="socket la gi"/>
          <p:cNvPicPr/>
          <p:nvPr/>
        </p:nvPicPr>
        <p:blipFill>
          <a:blip r:embed="rId2">
            <a:extLst>
              <a:ext uri="{28A0092B-C50C-407E-A947-70E740481C1C}">
                <a14:useLocalDpi xmlns:a14="http://schemas.microsoft.com/office/drawing/2010/main" val="0"/>
              </a:ext>
            </a:extLst>
          </a:blip>
          <a:srcRect/>
          <a:stretch>
            <a:fillRect/>
          </a:stretch>
        </p:blipFill>
        <p:spPr bwMode="auto">
          <a:xfrm>
            <a:off x="2121156" y="1763683"/>
            <a:ext cx="4819650" cy="2812415"/>
          </a:xfrm>
          <a:prstGeom prst="rect">
            <a:avLst/>
          </a:prstGeom>
          <a:noFill/>
          <a:ln>
            <a:noFill/>
          </a:ln>
        </p:spPr>
      </p:pic>
    </p:spTree>
    <p:extLst>
      <p:ext uri="{BB962C8B-B14F-4D97-AF65-F5344CB8AC3E}">
        <p14:creationId xmlns:p14="http://schemas.microsoft.com/office/powerpoint/2010/main" val="904755029"/>
      </p:ext>
    </p:extLst>
  </p:cSld>
  <p:clrMapOvr>
    <a:masterClrMapping/>
  </p:clrMapOvr>
  <p:timing>
    <p:tnLst>
      <p:par>
        <p:cTn id="1" dur="indefinite" restart="never" nodeType="tmRoot"/>
      </p:par>
    </p:tnLst>
  </p:timing>
</p:sld>
</file>

<file path=ppt/theme/theme1.xml><?xml version="1.0" encoding="utf-8"?>
<a:theme xmlns:a="http://schemas.openxmlformats.org/drawingml/2006/main" name="Watercolor Book Slideshow for Business by Slidesgo">
  <a:themeElements>
    <a:clrScheme name="Simple Light">
      <a:dk1>
        <a:srgbClr val="413533"/>
      </a:dk1>
      <a:lt1>
        <a:srgbClr val="BC9387"/>
      </a:lt1>
      <a:dk2>
        <a:srgbClr val="F8CCBC"/>
      </a:dk2>
      <a:lt2>
        <a:srgbClr val="FFD6CE"/>
      </a:lt2>
      <a:accent1>
        <a:srgbClr val="F1C5CF"/>
      </a:accent1>
      <a:accent2>
        <a:srgbClr val="FF938F"/>
      </a:accent2>
      <a:accent3>
        <a:srgbClr val="B7D7D6"/>
      </a:accent3>
      <a:accent4>
        <a:srgbClr val="8DB8AB"/>
      </a:accent4>
      <a:accent5>
        <a:srgbClr val="A2CCD1"/>
      </a:accent5>
      <a:accent6>
        <a:srgbClr val="FFFFFF"/>
      </a:accent6>
      <a:hlink>
        <a:srgbClr val="4F49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209</TotalTime>
  <Words>1944</Words>
  <Application>Microsoft Office PowerPoint</Application>
  <PresentationFormat>On-screen Show (16:9)</PresentationFormat>
  <Paragraphs>195</Paragraphs>
  <Slides>48</Slides>
  <Notes>11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48</vt:i4>
      </vt:variant>
    </vt:vector>
  </HeadingPairs>
  <TitlesOfParts>
    <vt:vector size="59" baseType="lpstr">
      <vt:lpstr>Arial</vt:lpstr>
      <vt:lpstr>Anton</vt:lpstr>
      <vt:lpstr>Lucida Calligraphy</vt:lpstr>
      <vt:lpstr>Times New Roman</vt:lpstr>
      <vt:lpstr>Wingdings</vt:lpstr>
      <vt:lpstr>Catamaran Medium</vt:lpstr>
      <vt:lpstr>Courier New</vt:lpstr>
      <vt:lpstr>Catamaran</vt:lpstr>
      <vt:lpstr>Sacramento</vt:lpstr>
      <vt:lpstr>Montserrat</vt:lpstr>
      <vt:lpstr>Watercolor Book Slideshow for Business by Slidesgo</vt:lpstr>
      <vt:lpstr>Báo cáo thực tập lập trình mạng </vt:lpstr>
      <vt:lpstr>01</vt:lpstr>
      <vt:lpstr>I. Tìm hiểu chung về socket Socket chính là điểm cuối (end point) của một liên kết truyền thông 2 chiều giữa 2 chương trình chạy trên môi trường mạng internet.  Chúng được dùng để thể hiện kết nối giữa máy chủ với client và bị ràng buộc nhau bởi một cổng Port, nhằm mục đích để các tầng TCP thực hiện chức năng định danh ứng dụng các dữ liệu được gửi đến.  Socket giúp lập trình viên kết nối các ứng dụng để truyền và nhận thông tin dữ liệu thông qua mạng Internet bằng 2 phương thức là TCPIP và UDP.   </vt:lpstr>
      <vt:lpstr>Trong Server Vật lý, số Socket tương ứng với Số CPU Vật lý được cắm trên Server. Phổ biến là 1, 2 và 4 Socket trên 1 Server vật lý.  </vt:lpstr>
      <vt:lpstr>PowerPoint Presentation</vt:lpstr>
      <vt:lpstr>II. Phân loại Socket</vt:lpstr>
      <vt:lpstr>1. Stream Socket  </vt:lpstr>
      <vt:lpstr>2. Datagram Socket </vt:lpstr>
      <vt:lpstr>PowerPoint Presentation</vt:lpstr>
      <vt:lpstr>PowerPoint Presentation</vt:lpstr>
      <vt:lpstr>PowerPoint Presentation</vt:lpstr>
      <vt:lpstr>PowerPoint Presentation</vt:lpstr>
      <vt:lpstr>II. Tìm hiểu kiến trúc Client-Server 1. Mô hình Client-Server sử dụng Socket ở chế độ có nối kết (TCP) Có 4 giai đoạn như sau: Giai đoạn 1: Server tạo Socket, gán số hiệu cổng và lắng nghe yêu cầu nối kết. Server sẵn sàng phục vụ Client. Giai đoạn 2: Client tạo Socket, yêu cầu thiết lập một nối kết với Server. Giai đoạn 3: Trao đổi thông tin giữa Client và Server. Giai đoạn 4: Kết thúc phiên làm việc.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Chúng em cảm ơn thầy và các bạn đã lắng nghe bài thuyết trình của nhóm em!</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Watercolor Book Slideshow for Business</dc:title>
  <dc:creator>Minh Phuong</dc:creator>
  <cp:lastModifiedBy>Microsoft account</cp:lastModifiedBy>
  <cp:revision>33</cp:revision>
  <dcterms:modified xsi:type="dcterms:W3CDTF">2021-12-02T02:03:40Z</dcterms:modified>
</cp:coreProperties>
</file>